
<file path=[Content_Types].xml><?xml version="1.0" encoding="utf-8"?>
<Types xmlns="http://schemas.openxmlformats.org/package/2006/content-types">
  <Default Extension="png" ContentType="image/png"/>
  <Default Extension="bmp" ContentType="image/bmp"/>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63" r:id="rId2"/>
    <p:sldId id="333" r:id="rId3"/>
    <p:sldId id="262" r:id="rId4"/>
    <p:sldId id="340" r:id="rId5"/>
    <p:sldId id="335" r:id="rId6"/>
    <p:sldId id="334" r:id="rId7"/>
    <p:sldId id="265" r:id="rId8"/>
    <p:sldId id="353" r:id="rId9"/>
    <p:sldId id="354" r:id="rId10"/>
    <p:sldId id="355" r:id="rId11"/>
    <p:sldId id="341" r:id="rId12"/>
    <p:sldId id="336" r:id="rId13"/>
    <p:sldId id="337" r:id="rId14"/>
    <p:sldId id="338" r:id="rId15"/>
    <p:sldId id="339" r:id="rId16"/>
    <p:sldId id="342" r:id="rId17"/>
    <p:sldId id="267" r:id="rId18"/>
    <p:sldId id="269" r:id="rId19"/>
    <p:sldId id="270" r:id="rId20"/>
    <p:sldId id="271" r:id="rId21"/>
    <p:sldId id="343" r:id="rId22"/>
    <p:sldId id="261" r:id="rId23"/>
    <p:sldId id="361" r:id="rId24"/>
    <p:sldId id="352"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CC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560" autoAdjust="0"/>
    <p:restoredTop sz="61922" autoAdjust="0"/>
  </p:normalViewPr>
  <p:slideViewPr>
    <p:cSldViewPr>
      <p:cViewPr varScale="1">
        <p:scale>
          <a:sx n="93" d="100"/>
          <a:sy n="93" d="100"/>
        </p:scale>
        <p:origin x="-396" y="-10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ECAD20-F411-43AC-83EB-E2D6B9A8F57F}" type="doc">
      <dgm:prSet loTypeId="urn:microsoft.com/office/officeart/2009/3/layout/PieProcess" loCatId="list" qsTypeId="urn:microsoft.com/office/officeart/2005/8/quickstyle/simple5" qsCatId="simple" csTypeId="urn:microsoft.com/office/officeart/2005/8/colors/accent2_2" csCatId="accent2" phldr="1"/>
      <dgm:spPr/>
      <dgm:t>
        <a:bodyPr/>
        <a:lstStyle/>
        <a:p>
          <a:endParaRPr lang="en-GB"/>
        </a:p>
      </dgm:t>
    </dgm:pt>
    <dgm:pt modelId="{FD2F3398-EE52-41CE-A53A-C0A18137C7F8}">
      <dgm:prSet phldrT="[Text]"/>
      <dgm:spPr/>
      <dgm:t>
        <a:bodyPr/>
        <a:lstStyle/>
        <a:p>
          <a:r>
            <a:rPr lang="en-GB" smtClean="0"/>
            <a:t>Profound Visual &amp; Hearing Loss</a:t>
          </a:r>
          <a:endParaRPr lang="en-GB" dirty="0"/>
        </a:p>
      </dgm:t>
    </dgm:pt>
    <dgm:pt modelId="{E962D741-7194-48F3-AA1C-6D91E2A0C349}" type="parTrans" cxnId="{51CF78E2-9FF7-4939-B932-AB6EB1497DE6}">
      <dgm:prSet/>
      <dgm:spPr/>
      <dgm:t>
        <a:bodyPr/>
        <a:lstStyle/>
        <a:p>
          <a:endParaRPr lang="en-GB"/>
        </a:p>
      </dgm:t>
    </dgm:pt>
    <dgm:pt modelId="{A76CC992-45F3-4B67-8533-B042B7E06EDE}" type="sibTrans" cxnId="{51CF78E2-9FF7-4939-B932-AB6EB1497DE6}">
      <dgm:prSet/>
      <dgm:spPr/>
      <dgm:t>
        <a:bodyPr/>
        <a:lstStyle/>
        <a:p>
          <a:endParaRPr lang="en-GB"/>
        </a:p>
      </dgm:t>
    </dgm:pt>
    <dgm:pt modelId="{3DC039BC-BE41-42A6-BCB2-1856B60AE929}">
      <dgm:prSet phldrT="[Text]"/>
      <dgm:spPr/>
      <dgm:t>
        <a:bodyPr/>
        <a:lstStyle/>
        <a:p>
          <a:r>
            <a:rPr lang="en-GB" dirty="0" smtClean="0"/>
            <a:t>Profound Hearing Loss &amp; Functional Vision</a:t>
          </a:r>
          <a:endParaRPr lang="en-GB" dirty="0"/>
        </a:p>
      </dgm:t>
    </dgm:pt>
    <dgm:pt modelId="{8A23A1F7-CA64-4160-AB69-84D1F0342378}" type="sibTrans" cxnId="{CD0DEE81-3BD5-431C-A642-BA0FEDBEA4AA}">
      <dgm:prSet/>
      <dgm:spPr/>
      <dgm:t>
        <a:bodyPr/>
        <a:lstStyle/>
        <a:p>
          <a:endParaRPr lang="en-GB"/>
        </a:p>
      </dgm:t>
    </dgm:pt>
    <dgm:pt modelId="{A0805778-BFD3-45E2-BC13-7B533059F8D0}" type="parTrans" cxnId="{CD0DEE81-3BD5-431C-A642-BA0FEDBEA4AA}">
      <dgm:prSet/>
      <dgm:spPr/>
      <dgm:t>
        <a:bodyPr/>
        <a:lstStyle/>
        <a:p>
          <a:endParaRPr lang="en-GB"/>
        </a:p>
      </dgm:t>
    </dgm:pt>
    <dgm:pt modelId="{ACAF3BD9-DD7D-4D42-844D-28BCDE881EBB}">
      <dgm:prSet phldrT="[Text]"/>
      <dgm:spPr/>
      <dgm:t>
        <a:bodyPr/>
        <a:lstStyle/>
        <a:p>
          <a:r>
            <a:rPr lang="en-GB" dirty="0" smtClean="0"/>
            <a:t>Profound Visual Loss &amp; Functional Hearing</a:t>
          </a:r>
          <a:endParaRPr lang="en-GB" dirty="0"/>
        </a:p>
      </dgm:t>
    </dgm:pt>
    <dgm:pt modelId="{20914378-628D-412C-B782-5815B9DCC1C8}" type="sibTrans" cxnId="{1D925053-A4A2-490E-9159-E11A86E1B1F5}">
      <dgm:prSet/>
      <dgm:spPr/>
      <dgm:t>
        <a:bodyPr/>
        <a:lstStyle/>
        <a:p>
          <a:endParaRPr lang="en-GB"/>
        </a:p>
      </dgm:t>
    </dgm:pt>
    <dgm:pt modelId="{E67CA596-0E68-4634-8448-724B7694FC7D}" type="parTrans" cxnId="{1D925053-A4A2-490E-9159-E11A86E1B1F5}">
      <dgm:prSet/>
      <dgm:spPr/>
      <dgm:t>
        <a:bodyPr/>
        <a:lstStyle/>
        <a:p>
          <a:endParaRPr lang="en-GB"/>
        </a:p>
      </dgm:t>
    </dgm:pt>
    <dgm:pt modelId="{D1506AD3-67A4-4EEA-AD7F-A9F53F4C94C2}">
      <dgm:prSet/>
      <dgm:spPr/>
      <dgm:t>
        <a:bodyPr/>
        <a:lstStyle/>
        <a:p>
          <a:r>
            <a:rPr lang="en-GB" dirty="0" smtClean="0"/>
            <a:t>Functional Vision &amp; Hearing</a:t>
          </a:r>
          <a:endParaRPr lang="en-GB" dirty="0"/>
        </a:p>
      </dgm:t>
    </dgm:pt>
    <dgm:pt modelId="{E4DA6100-E52B-4890-8020-D8569927F8CF}" type="sibTrans" cxnId="{E8D4C2CA-2447-435E-B8E2-D65F8EE74B22}">
      <dgm:prSet/>
      <dgm:spPr/>
      <dgm:t>
        <a:bodyPr/>
        <a:lstStyle/>
        <a:p>
          <a:endParaRPr lang="en-GB"/>
        </a:p>
      </dgm:t>
    </dgm:pt>
    <dgm:pt modelId="{7206B931-8703-4562-B025-31CF9AEA7AC4}" type="parTrans" cxnId="{E8D4C2CA-2447-435E-B8E2-D65F8EE74B22}">
      <dgm:prSet/>
      <dgm:spPr/>
      <dgm:t>
        <a:bodyPr/>
        <a:lstStyle/>
        <a:p>
          <a:endParaRPr lang="en-GB"/>
        </a:p>
      </dgm:t>
    </dgm:pt>
    <dgm:pt modelId="{F760AD77-BBA5-4DE1-A85F-022EA3B6A593}" type="pres">
      <dgm:prSet presAssocID="{0AECAD20-F411-43AC-83EB-E2D6B9A8F57F}" presName="Name0" presStyleCnt="0">
        <dgm:presLayoutVars>
          <dgm:chMax val="7"/>
          <dgm:chPref val="7"/>
          <dgm:dir/>
          <dgm:animOne val="branch"/>
          <dgm:animLvl val="lvl"/>
        </dgm:presLayoutVars>
      </dgm:prSet>
      <dgm:spPr/>
      <dgm:t>
        <a:bodyPr/>
        <a:lstStyle/>
        <a:p>
          <a:endParaRPr lang="en-GB"/>
        </a:p>
      </dgm:t>
    </dgm:pt>
    <dgm:pt modelId="{6F344A28-C3BE-4064-BB49-8CE2AD2E338F}" type="pres">
      <dgm:prSet presAssocID="{FD2F3398-EE52-41CE-A53A-C0A18137C7F8}" presName="ParentComposite" presStyleCnt="0"/>
      <dgm:spPr/>
    </dgm:pt>
    <dgm:pt modelId="{2CC14BAF-21AB-4E95-96EA-9E0BAC55CE7E}" type="pres">
      <dgm:prSet presAssocID="{FD2F3398-EE52-41CE-A53A-C0A18137C7F8}" presName="Chord" presStyleLbl="bgShp" presStyleIdx="0" presStyleCnt="4"/>
      <dgm:spPr/>
      <dgm:t>
        <a:bodyPr/>
        <a:lstStyle/>
        <a:p>
          <a:endParaRPr lang="en-GB"/>
        </a:p>
      </dgm:t>
    </dgm:pt>
    <dgm:pt modelId="{EA184996-8412-4ADC-A934-AF3393A60080}" type="pres">
      <dgm:prSet presAssocID="{FD2F3398-EE52-41CE-A53A-C0A18137C7F8}" presName="Pie" presStyleLbl="alignNode1" presStyleIdx="0" presStyleCnt="4"/>
      <dgm:spPr/>
    </dgm:pt>
    <dgm:pt modelId="{879DF9EC-12D7-41E3-BFFD-D6082B49C374}" type="pres">
      <dgm:prSet presAssocID="{FD2F3398-EE52-41CE-A53A-C0A18137C7F8}" presName="Parent" presStyleLbl="revTx" presStyleIdx="0" presStyleCnt="4">
        <dgm:presLayoutVars>
          <dgm:chMax val="1"/>
          <dgm:chPref val="1"/>
          <dgm:bulletEnabled val="1"/>
        </dgm:presLayoutVars>
      </dgm:prSet>
      <dgm:spPr/>
      <dgm:t>
        <a:bodyPr/>
        <a:lstStyle/>
        <a:p>
          <a:endParaRPr lang="en-GB"/>
        </a:p>
      </dgm:t>
    </dgm:pt>
    <dgm:pt modelId="{EB411799-1CE0-46E3-8D37-D466FD99E95F}" type="pres">
      <dgm:prSet presAssocID="{ACAF3BD9-DD7D-4D42-844D-28BCDE881EBB}" presName="ParentComposite" presStyleCnt="0"/>
      <dgm:spPr/>
    </dgm:pt>
    <dgm:pt modelId="{59F3CED6-23F7-4250-8A39-E0A78B7C9DB5}" type="pres">
      <dgm:prSet presAssocID="{ACAF3BD9-DD7D-4D42-844D-28BCDE881EBB}" presName="Chord" presStyleLbl="bgShp" presStyleIdx="1" presStyleCnt="4"/>
      <dgm:spPr/>
      <dgm:t>
        <a:bodyPr/>
        <a:lstStyle/>
        <a:p>
          <a:endParaRPr lang="en-GB"/>
        </a:p>
      </dgm:t>
    </dgm:pt>
    <dgm:pt modelId="{26AC0FE2-E3A1-44D2-935C-E61BDB6D568C}" type="pres">
      <dgm:prSet presAssocID="{ACAF3BD9-DD7D-4D42-844D-28BCDE881EBB}" presName="Pie" presStyleLbl="alignNode1" presStyleIdx="1" presStyleCnt="4"/>
      <dgm:spPr/>
    </dgm:pt>
    <dgm:pt modelId="{48EF75E1-728F-4EE6-8169-76F851DB50BE}" type="pres">
      <dgm:prSet presAssocID="{ACAF3BD9-DD7D-4D42-844D-28BCDE881EBB}" presName="Parent" presStyleLbl="revTx" presStyleIdx="1" presStyleCnt="4">
        <dgm:presLayoutVars>
          <dgm:chMax val="1"/>
          <dgm:chPref val="1"/>
          <dgm:bulletEnabled val="1"/>
        </dgm:presLayoutVars>
      </dgm:prSet>
      <dgm:spPr/>
      <dgm:t>
        <a:bodyPr/>
        <a:lstStyle/>
        <a:p>
          <a:endParaRPr lang="en-GB"/>
        </a:p>
      </dgm:t>
    </dgm:pt>
    <dgm:pt modelId="{670F1784-2760-409B-80E4-D4BB2FBD90C9}" type="pres">
      <dgm:prSet presAssocID="{3DC039BC-BE41-42A6-BCB2-1856B60AE929}" presName="ParentComposite" presStyleCnt="0"/>
      <dgm:spPr/>
    </dgm:pt>
    <dgm:pt modelId="{DF170E6E-10DB-48F5-BB37-438C1D64B9F1}" type="pres">
      <dgm:prSet presAssocID="{3DC039BC-BE41-42A6-BCB2-1856B60AE929}" presName="Chord" presStyleLbl="bgShp" presStyleIdx="2" presStyleCnt="4"/>
      <dgm:spPr/>
      <dgm:t>
        <a:bodyPr/>
        <a:lstStyle/>
        <a:p>
          <a:endParaRPr lang="en-GB"/>
        </a:p>
      </dgm:t>
    </dgm:pt>
    <dgm:pt modelId="{A4AD094A-692A-4938-8C28-7C4B2E52B5F3}" type="pres">
      <dgm:prSet presAssocID="{3DC039BC-BE41-42A6-BCB2-1856B60AE929}" presName="Pie" presStyleLbl="alignNode1" presStyleIdx="2" presStyleCnt="4"/>
      <dgm:spPr/>
    </dgm:pt>
    <dgm:pt modelId="{AECA93FB-7B9B-451E-BA3C-692E363FB7AA}" type="pres">
      <dgm:prSet presAssocID="{3DC039BC-BE41-42A6-BCB2-1856B60AE929}" presName="Parent" presStyleLbl="revTx" presStyleIdx="2" presStyleCnt="4">
        <dgm:presLayoutVars>
          <dgm:chMax val="1"/>
          <dgm:chPref val="1"/>
          <dgm:bulletEnabled val="1"/>
        </dgm:presLayoutVars>
      </dgm:prSet>
      <dgm:spPr/>
      <dgm:t>
        <a:bodyPr/>
        <a:lstStyle/>
        <a:p>
          <a:endParaRPr lang="en-GB"/>
        </a:p>
      </dgm:t>
    </dgm:pt>
    <dgm:pt modelId="{474CDEA0-3091-4D34-A454-44510D9D91AB}" type="pres">
      <dgm:prSet presAssocID="{D1506AD3-67A4-4EEA-AD7F-A9F53F4C94C2}" presName="ParentComposite" presStyleCnt="0"/>
      <dgm:spPr/>
    </dgm:pt>
    <dgm:pt modelId="{6AA756FD-0B71-488C-84D9-464B8AA547E9}" type="pres">
      <dgm:prSet presAssocID="{D1506AD3-67A4-4EEA-AD7F-A9F53F4C94C2}" presName="Chord" presStyleLbl="bgShp" presStyleIdx="3" presStyleCnt="4"/>
      <dgm:spPr/>
      <dgm:t>
        <a:bodyPr/>
        <a:lstStyle/>
        <a:p>
          <a:endParaRPr lang="en-GB"/>
        </a:p>
      </dgm:t>
    </dgm:pt>
    <dgm:pt modelId="{F7578AE0-695E-43BB-B4E8-12E52EEEC98D}" type="pres">
      <dgm:prSet presAssocID="{D1506AD3-67A4-4EEA-AD7F-A9F53F4C94C2}" presName="Pie" presStyleLbl="alignNode1" presStyleIdx="3" presStyleCnt="4"/>
      <dgm:spPr/>
    </dgm:pt>
    <dgm:pt modelId="{EAC041DF-F820-4F3F-B14B-0D64EA7FA31C}" type="pres">
      <dgm:prSet presAssocID="{D1506AD3-67A4-4EEA-AD7F-A9F53F4C94C2}" presName="Parent" presStyleLbl="revTx" presStyleIdx="3" presStyleCnt="4">
        <dgm:presLayoutVars>
          <dgm:chMax val="1"/>
          <dgm:chPref val="1"/>
          <dgm:bulletEnabled val="1"/>
        </dgm:presLayoutVars>
      </dgm:prSet>
      <dgm:spPr/>
      <dgm:t>
        <a:bodyPr/>
        <a:lstStyle/>
        <a:p>
          <a:endParaRPr lang="en-GB"/>
        </a:p>
      </dgm:t>
    </dgm:pt>
  </dgm:ptLst>
  <dgm:cxnLst>
    <dgm:cxn modelId="{CD0DEE81-3BD5-431C-A642-BA0FEDBEA4AA}" srcId="{0AECAD20-F411-43AC-83EB-E2D6B9A8F57F}" destId="{3DC039BC-BE41-42A6-BCB2-1856B60AE929}" srcOrd="2" destOrd="0" parTransId="{A0805778-BFD3-45E2-BC13-7B533059F8D0}" sibTransId="{8A23A1F7-CA64-4160-AB69-84D1F0342378}"/>
    <dgm:cxn modelId="{950CF225-4E68-467E-A53B-E717A177A4F3}" type="presOf" srcId="{FD2F3398-EE52-41CE-A53A-C0A18137C7F8}" destId="{879DF9EC-12D7-41E3-BFFD-D6082B49C374}" srcOrd="0" destOrd="0" presId="urn:microsoft.com/office/officeart/2009/3/layout/PieProcess"/>
    <dgm:cxn modelId="{04936550-2DE4-472E-9D50-DC76C0B0AF98}" type="presOf" srcId="{3DC039BC-BE41-42A6-BCB2-1856B60AE929}" destId="{AECA93FB-7B9B-451E-BA3C-692E363FB7AA}" srcOrd="0" destOrd="0" presId="urn:microsoft.com/office/officeart/2009/3/layout/PieProcess"/>
    <dgm:cxn modelId="{E8D4C2CA-2447-435E-B8E2-D65F8EE74B22}" srcId="{0AECAD20-F411-43AC-83EB-E2D6B9A8F57F}" destId="{D1506AD3-67A4-4EEA-AD7F-A9F53F4C94C2}" srcOrd="3" destOrd="0" parTransId="{7206B931-8703-4562-B025-31CF9AEA7AC4}" sibTransId="{E4DA6100-E52B-4890-8020-D8569927F8CF}"/>
    <dgm:cxn modelId="{1D925053-A4A2-490E-9159-E11A86E1B1F5}" srcId="{0AECAD20-F411-43AC-83EB-E2D6B9A8F57F}" destId="{ACAF3BD9-DD7D-4D42-844D-28BCDE881EBB}" srcOrd="1" destOrd="0" parTransId="{E67CA596-0E68-4634-8448-724B7694FC7D}" sibTransId="{20914378-628D-412C-B782-5815B9DCC1C8}"/>
    <dgm:cxn modelId="{0629318D-668F-4258-BD0A-2578DA712B9B}" type="presOf" srcId="{ACAF3BD9-DD7D-4D42-844D-28BCDE881EBB}" destId="{48EF75E1-728F-4EE6-8169-76F851DB50BE}" srcOrd="0" destOrd="0" presId="urn:microsoft.com/office/officeart/2009/3/layout/PieProcess"/>
    <dgm:cxn modelId="{0F283B17-8952-4F16-851B-885D6F18C838}" type="presOf" srcId="{D1506AD3-67A4-4EEA-AD7F-A9F53F4C94C2}" destId="{EAC041DF-F820-4F3F-B14B-0D64EA7FA31C}" srcOrd="0" destOrd="0" presId="urn:microsoft.com/office/officeart/2009/3/layout/PieProcess"/>
    <dgm:cxn modelId="{51CF78E2-9FF7-4939-B932-AB6EB1497DE6}" srcId="{0AECAD20-F411-43AC-83EB-E2D6B9A8F57F}" destId="{FD2F3398-EE52-41CE-A53A-C0A18137C7F8}" srcOrd="0" destOrd="0" parTransId="{E962D741-7194-48F3-AA1C-6D91E2A0C349}" sibTransId="{A76CC992-45F3-4B67-8533-B042B7E06EDE}"/>
    <dgm:cxn modelId="{4B6594B9-AFD4-4470-BBD2-54B14E437589}" type="presOf" srcId="{0AECAD20-F411-43AC-83EB-E2D6B9A8F57F}" destId="{F760AD77-BBA5-4DE1-A85F-022EA3B6A593}" srcOrd="0" destOrd="0" presId="urn:microsoft.com/office/officeart/2009/3/layout/PieProcess"/>
    <dgm:cxn modelId="{DF59241D-BE87-4BD5-AA11-D49E9111192D}" type="presParOf" srcId="{F760AD77-BBA5-4DE1-A85F-022EA3B6A593}" destId="{6F344A28-C3BE-4064-BB49-8CE2AD2E338F}" srcOrd="0" destOrd="0" presId="urn:microsoft.com/office/officeart/2009/3/layout/PieProcess"/>
    <dgm:cxn modelId="{564BAE71-D1C7-4E63-8500-97A2034391C0}" type="presParOf" srcId="{6F344A28-C3BE-4064-BB49-8CE2AD2E338F}" destId="{2CC14BAF-21AB-4E95-96EA-9E0BAC55CE7E}" srcOrd="0" destOrd="0" presId="urn:microsoft.com/office/officeart/2009/3/layout/PieProcess"/>
    <dgm:cxn modelId="{5582DEB4-EF80-4BA9-B0A4-1B45B28EA387}" type="presParOf" srcId="{6F344A28-C3BE-4064-BB49-8CE2AD2E338F}" destId="{EA184996-8412-4ADC-A934-AF3393A60080}" srcOrd="1" destOrd="0" presId="urn:microsoft.com/office/officeart/2009/3/layout/PieProcess"/>
    <dgm:cxn modelId="{949359BA-7A4E-4A72-A378-2B69492A5383}" type="presParOf" srcId="{6F344A28-C3BE-4064-BB49-8CE2AD2E338F}" destId="{879DF9EC-12D7-41E3-BFFD-D6082B49C374}" srcOrd="2" destOrd="0" presId="urn:microsoft.com/office/officeart/2009/3/layout/PieProcess"/>
    <dgm:cxn modelId="{F6CD9F9D-F399-4102-AAC5-5CA9C815BC4F}" type="presParOf" srcId="{F760AD77-BBA5-4DE1-A85F-022EA3B6A593}" destId="{EB411799-1CE0-46E3-8D37-D466FD99E95F}" srcOrd="1" destOrd="0" presId="urn:microsoft.com/office/officeart/2009/3/layout/PieProcess"/>
    <dgm:cxn modelId="{DAF721C5-EDE6-4145-BAC5-4824D9F8B603}" type="presParOf" srcId="{EB411799-1CE0-46E3-8D37-D466FD99E95F}" destId="{59F3CED6-23F7-4250-8A39-E0A78B7C9DB5}" srcOrd="0" destOrd="0" presId="urn:microsoft.com/office/officeart/2009/3/layout/PieProcess"/>
    <dgm:cxn modelId="{938B5E88-5F81-4CB9-913E-F923BA89149E}" type="presParOf" srcId="{EB411799-1CE0-46E3-8D37-D466FD99E95F}" destId="{26AC0FE2-E3A1-44D2-935C-E61BDB6D568C}" srcOrd="1" destOrd="0" presId="urn:microsoft.com/office/officeart/2009/3/layout/PieProcess"/>
    <dgm:cxn modelId="{B623FACC-5394-4BF6-B067-3E2363BBFC8B}" type="presParOf" srcId="{EB411799-1CE0-46E3-8D37-D466FD99E95F}" destId="{48EF75E1-728F-4EE6-8169-76F851DB50BE}" srcOrd="2" destOrd="0" presId="urn:microsoft.com/office/officeart/2009/3/layout/PieProcess"/>
    <dgm:cxn modelId="{576C02DC-F9B1-462D-B616-29B3ED7E86A8}" type="presParOf" srcId="{F760AD77-BBA5-4DE1-A85F-022EA3B6A593}" destId="{670F1784-2760-409B-80E4-D4BB2FBD90C9}" srcOrd="2" destOrd="0" presId="urn:microsoft.com/office/officeart/2009/3/layout/PieProcess"/>
    <dgm:cxn modelId="{8AFB50AC-F059-4597-8BCA-1B992E98DA20}" type="presParOf" srcId="{670F1784-2760-409B-80E4-D4BB2FBD90C9}" destId="{DF170E6E-10DB-48F5-BB37-438C1D64B9F1}" srcOrd="0" destOrd="0" presId="urn:microsoft.com/office/officeart/2009/3/layout/PieProcess"/>
    <dgm:cxn modelId="{E58DA4E4-5AD9-4117-9BD2-0928BCEA7FDF}" type="presParOf" srcId="{670F1784-2760-409B-80E4-D4BB2FBD90C9}" destId="{A4AD094A-692A-4938-8C28-7C4B2E52B5F3}" srcOrd="1" destOrd="0" presId="urn:microsoft.com/office/officeart/2009/3/layout/PieProcess"/>
    <dgm:cxn modelId="{29FA4765-BA7B-4711-B75E-9D4BAA09893F}" type="presParOf" srcId="{670F1784-2760-409B-80E4-D4BB2FBD90C9}" destId="{AECA93FB-7B9B-451E-BA3C-692E363FB7AA}" srcOrd="2" destOrd="0" presId="urn:microsoft.com/office/officeart/2009/3/layout/PieProcess"/>
    <dgm:cxn modelId="{5635BA0E-B508-4317-B73F-EFCF6D7DB1E9}" type="presParOf" srcId="{F760AD77-BBA5-4DE1-A85F-022EA3B6A593}" destId="{474CDEA0-3091-4D34-A454-44510D9D91AB}" srcOrd="3" destOrd="0" presId="urn:microsoft.com/office/officeart/2009/3/layout/PieProcess"/>
    <dgm:cxn modelId="{35787C18-81B1-4880-817C-266469D7E71A}" type="presParOf" srcId="{474CDEA0-3091-4D34-A454-44510D9D91AB}" destId="{6AA756FD-0B71-488C-84D9-464B8AA547E9}" srcOrd="0" destOrd="0" presId="urn:microsoft.com/office/officeart/2009/3/layout/PieProcess"/>
    <dgm:cxn modelId="{4EC438B9-D67B-45E7-8493-CFC72CEC5869}" type="presParOf" srcId="{474CDEA0-3091-4D34-A454-44510D9D91AB}" destId="{F7578AE0-695E-43BB-B4E8-12E52EEEC98D}" srcOrd="1" destOrd="0" presId="urn:microsoft.com/office/officeart/2009/3/layout/PieProcess"/>
    <dgm:cxn modelId="{5E3E2C67-5887-4053-B88D-BF1063BE57CF}" type="presParOf" srcId="{474CDEA0-3091-4D34-A454-44510D9D91AB}" destId="{EAC041DF-F820-4F3F-B14B-0D64EA7FA31C}" srcOrd="2"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ECAD20-F411-43AC-83EB-E2D6B9A8F57F}" type="doc">
      <dgm:prSet loTypeId="urn:microsoft.com/office/officeart/2005/8/layout/arrow2" loCatId="process" qsTypeId="urn:microsoft.com/office/officeart/2005/8/quickstyle/simple5" qsCatId="simple" csTypeId="urn:microsoft.com/office/officeart/2005/8/colors/accent2_2" csCatId="accent2" phldr="1"/>
      <dgm:spPr/>
      <dgm:t>
        <a:bodyPr/>
        <a:lstStyle/>
        <a:p>
          <a:endParaRPr lang="en-GB"/>
        </a:p>
      </dgm:t>
    </dgm:pt>
    <dgm:pt modelId="{FD2F3398-EE52-41CE-A53A-C0A18137C7F8}">
      <dgm:prSet phldrT="[Text]"/>
      <dgm:spPr/>
      <dgm:t>
        <a:bodyPr/>
        <a:lstStyle/>
        <a:p>
          <a:r>
            <a:rPr lang="en-GB" dirty="0" smtClean="0">
              <a:effectLst>
                <a:glow rad="228600">
                  <a:schemeClr val="bg1">
                    <a:alpha val="40000"/>
                  </a:schemeClr>
                </a:glow>
              </a:effectLst>
            </a:rPr>
            <a:t>Congenital Visual &amp; Hearing Loss</a:t>
          </a:r>
          <a:endParaRPr lang="en-GB" dirty="0">
            <a:effectLst>
              <a:glow rad="228600">
                <a:schemeClr val="bg1">
                  <a:alpha val="40000"/>
                </a:schemeClr>
              </a:glow>
            </a:effectLst>
          </a:endParaRPr>
        </a:p>
      </dgm:t>
    </dgm:pt>
    <dgm:pt modelId="{E962D741-7194-48F3-AA1C-6D91E2A0C349}" type="parTrans" cxnId="{51CF78E2-9FF7-4939-B932-AB6EB1497DE6}">
      <dgm:prSet/>
      <dgm:spPr/>
      <dgm:t>
        <a:bodyPr/>
        <a:lstStyle/>
        <a:p>
          <a:endParaRPr lang="en-GB"/>
        </a:p>
      </dgm:t>
    </dgm:pt>
    <dgm:pt modelId="{A76CC992-45F3-4B67-8533-B042B7E06EDE}" type="sibTrans" cxnId="{51CF78E2-9FF7-4939-B932-AB6EB1497DE6}">
      <dgm:prSet/>
      <dgm:spPr/>
      <dgm:t>
        <a:bodyPr/>
        <a:lstStyle/>
        <a:p>
          <a:endParaRPr lang="en-GB"/>
        </a:p>
      </dgm:t>
    </dgm:pt>
    <dgm:pt modelId="{AFB0851B-6634-4C1E-828F-B9EBA66039DB}">
      <dgm:prSet phldrT="[Text]"/>
      <dgm:spPr/>
      <dgm:t>
        <a:bodyPr/>
        <a:lstStyle/>
        <a:p>
          <a:r>
            <a:rPr lang="en-GB" dirty="0" smtClean="0">
              <a:effectLst>
                <a:glow rad="228600">
                  <a:schemeClr val="bg1">
                    <a:alpha val="40000"/>
                  </a:schemeClr>
                </a:glow>
              </a:effectLst>
            </a:rPr>
            <a:t>Congenital Visual &amp; Acquired Hearing Loss</a:t>
          </a:r>
          <a:endParaRPr lang="en-GB" dirty="0">
            <a:effectLst>
              <a:glow rad="228600">
                <a:schemeClr val="bg1">
                  <a:alpha val="40000"/>
                </a:schemeClr>
              </a:glow>
            </a:effectLst>
          </a:endParaRPr>
        </a:p>
      </dgm:t>
    </dgm:pt>
    <dgm:pt modelId="{DB4C6F81-CCA0-4806-9F75-8CBA37263245}" type="parTrans" cxnId="{3DC3160C-794F-49E9-8C5F-10A879DECA6F}">
      <dgm:prSet/>
      <dgm:spPr/>
      <dgm:t>
        <a:bodyPr/>
        <a:lstStyle/>
        <a:p>
          <a:endParaRPr lang="en-GB"/>
        </a:p>
      </dgm:t>
    </dgm:pt>
    <dgm:pt modelId="{4858231F-5847-4ED8-A6EE-ACE3E89B97FD}" type="sibTrans" cxnId="{3DC3160C-794F-49E9-8C5F-10A879DECA6F}">
      <dgm:prSet/>
      <dgm:spPr/>
      <dgm:t>
        <a:bodyPr/>
        <a:lstStyle/>
        <a:p>
          <a:endParaRPr lang="en-GB"/>
        </a:p>
      </dgm:t>
    </dgm:pt>
    <dgm:pt modelId="{E982E43B-C605-4859-8621-7C0A5ECD7114}">
      <dgm:prSet phldrT="[Text]"/>
      <dgm:spPr/>
      <dgm:t>
        <a:bodyPr/>
        <a:lstStyle/>
        <a:p>
          <a:r>
            <a:rPr lang="en-GB" dirty="0" smtClean="0">
              <a:effectLst>
                <a:glow rad="228600">
                  <a:schemeClr val="bg1">
                    <a:alpha val="40000"/>
                  </a:schemeClr>
                </a:glow>
              </a:effectLst>
            </a:rPr>
            <a:t>Congenital Hearing &amp; Acquired Visual Loss</a:t>
          </a:r>
          <a:endParaRPr lang="en-GB" dirty="0">
            <a:effectLst>
              <a:glow rad="228600">
                <a:schemeClr val="bg1">
                  <a:alpha val="40000"/>
                </a:schemeClr>
              </a:glow>
            </a:effectLst>
          </a:endParaRPr>
        </a:p>
      </dgm:t>
    </dgm:pt>
    <dgm:pt modelId="{D9AA1E8D-2F83-4B55-9CE2-A81B1AF6C42C}" type="parTrans" cxnId="{BC4CECDB-6494-470F-8C97-78622CA3040E}">
      <dgm:prSet/>
      <dgm:spPr/>
      <dgm:t>
        <a:bodyPr/>
        <a:lstStyle/>
        <a:p>
          <a:endParaRPr lang="en-GB"/>
        </a:p>
      </dgm:t>
    </dgm:pt>
    <dgm:pt modelId="{DFF9F54F-7387-4A04-A2C9-4983969DD305}" type="sibTrans" cxnId="{BC4CECDB-6494-470F-8C97-78622CA3040E}">
      <dgm:prSet/>
      <dgm:spPr/>
      <dgm:t>
        <a:bodyPr/>
        <a:lstStyle/>
        <a:p>
          <a:endParaRPr lang="en-GB"/>
        </a:p>
      </dgm:t>
    </dgm:pt>
    <dgm:pt modelId="{4D3FFF91-E384-4764-B251-58F6128CFDFD}">
      <dgm:prSet/>
      <dgm:spPr/>
      <dgm:t>
        <a:bodyPr/>
        <a:lstStyle/>
        <a:p>
          <a:r>
            <a:rPr lang="en-GB" dirty="0" smtClean="0">
              <a:effectLst>
                <a:glow rad="228600">
                  <a:schemeClr val="bg1">
                    <a:alpha val="40000"/>
                  </a:schemeClr>
                </a:glow>
              </a:effectLst>
            </a:rPr>
            <a:t>Acquired Visual &amp; Hearing Loss</a:t>
          </a:r>
          <a:endParaRPr lang="en-GB" dirty="0">
            <a:effectLst>
              <a:glow rad="228600">
                <a:schemeClr val="bg1">
                  <a:alpha val="40000"/>
                </a:schemeClr>
              </a:glow>
            </a:effectLst>
          </a:endParaRPr>
        </a:p>
      </dgm:t>
    </dgm:pt>
    <dgm:pt modelId="{1D028F50-488A-40E8-B112-CEC4488D731E}" type="parTrans" cxnId="{AEF0D35C-62DF-46C9-8FF9-B9553FC76BE8}">
      <dgm:prSet/>
      <dgm:spPr/>
      <dgm:t>
        <a:bodyPr/>
        <a:lstStyle/>
        <a:p>
          <a:endParaRPr lang="en-GB"/>
        </a:p>
      </dgm:t>
    </dgm:pt>
    <dgm:pt modelId="{8CC8020A-2C86-436F-AF4D-6628144DC522}" type="sibTrans" cxnId="{AEF0D35C-62DF-46C9-8FF9-B9553FC76BE8}">
      <dgm:prSet/>
      <dgm:spPr/>
      <dgm:t>
        <a:bodyPr/>
        <a:lstStyle/>
        <a:p>
          <a:endParaRPr lang="en-GB"/>
        </a:p>
      </dgm:t>
    </dgm:pt>
    <dgm:pt modelId="{800A7FD2-C9EA-472C-9012-586FFE41D2F5}" type="pres">
      <dgm:prSet presAssocID="{0AECAD20-F411-43AC-83EB-E2D6B9A8F57F}" presName="arrowDiagram" presStyleCnt="0">
        <dgm:presLayoutVars>
          <dgm:chMax val="5"/>
          <dgm:dir/>
          <dgm:resizeHandles val="exact"/>
        </dgm:presLayoutVars>
      </dgm:prSet>
      <dgm:spPr/>
      <dgm:t>
        <a:bodyPr/>
        <a:lstStyle/>
        <a:p>
          <a:endParaRPr lang="en-GB"/>
        </a:p>
      </dgm:t>
    </dgm:pt>
    <dgm:pt modelId="{564AB3E7-F74E-44CF-ADD4-5F6DE04C7B05}" type="pres">
      <dgm:prSet presAssocID="{0AECAD20-F411-43AC-83EB-E2D6B9A8F57F}" presName="arrow" presStyleLbl="bgShp" presStyleIdx="0" presStyleCnt="1"/>
      <dgm:spPr/>
      <dgm:t>
        <a:bodyPr/>
        <a:lstStyle/>
        <a:p>
          <a:endParaRPr lang="en-GB"/>
        </a:p>
      </dgm:t>
    </dgm:pt>
    <dgm:pt modelId="{60706E87-94DD-420C-8B43-164B7481780B}" type="pres">
      <dgm:prSet presAssocID="{0AECAD20-F411-43AC-83EB-E2D6B9A8F57F}" presName="arrowDiagram4" presStyleCnt="0"/>
      <dgm:spPr/>
      <dgm:t>
        <a:bodyPr/>
        <a:lstStyle/>
        <a:p>
          <a:endParaRPr lang="en-GB"/>
        </a:p>
      </dgm:t>
    </dgm:pt>
    <dgm:pt modelId="{C576F80F-F546-4BD7-AC60-827AB451621F}" type="pres">
      <dgm:prSet presAssocID="{FD2F3398-EE52-41CE-A53A-C0A18137C7F8}" presName="bullet4a" presStyleLbl="node1" presStyleIdx="0" presStyleCnt="4"/>
      <dgm:spPr/>
      <dgm:t>
        <a:bodyPr/>
        <a:lstStyle/>
        <a:p>
          <a:endParaRPr lang="en-GB"/>
        </a:p>
      </dgm:t>
    </dgm:pt>
    <dgm:pt modelId="{80672A50-E394-4CF6-BCE0-0375AE448E19}" type="pres">
      <dgm:prSet presAssocID="{FD2F3398-EE52-41CE-A53A-C0A18137C7F8}" presName="textBox4a" presStyleLbl="revTx" presStyleIdx="0" presStyleCnt="4">
        <dgm:presLayoutVars>
          <dgm:bulletEnabled val="1"/>
        </dgm:presLayoutVars>
      </dgm:prSet>
      <dgm:spPr/>
      <dgm:t>
        <a:bodyPr/>
        <a:lstStyle/>
        <a:p>
          <a:endParaRPr lang="en-GB"/>
        </a:p>
      </dgm:t>
    </dgm:pt>
    <dgm:pt modelId="{5FC1E2C6-734E-431A-8ECB-40A3DE73389C}" type="pres">
      <dgm:prSet presAssocID="{AFB0851B-6634-4C1E-828F-B9EBA66039DB}" presName="bullet4b" presStyleLbl="node1" presStyleIdx="1" presStyleCnt="4"/>
      <dgm:spPr/>
      <dgm:t>
        <a:bodyPr/>
        <a:lstStyle/>
        <a:p>
          <a:endParaRPr lang="en-GB"/>
        </a:p>
      </dgm:t>
    </dgm:pt>
    <dgm:pt modelId="{4CE00DE8-06D6-42B7-9192-9341FC8ACDE8}" type="pres">
      <dgm:prSet presAssocID="{AFB0851B-6634-4C1E-828F-B9EBA66039DB}" presName="textBox4b" presStyleLbl="revTx" presStyleIdx="1" presStyleCnt="4">
        <dgm:presLayoutVars>
          <dgm:bulletEnabled val="1"/>
        </dgm:presLayoutVars>
      </dgm:prSet>
      <dgm:spPr/>
      <dgm:t>
        <a:bodyPr/>
        <a:lstStyle/>
        <a:p>
          <a:endParaRPr lang="en-GB"/>
        </a:p>
      </dgm:t>
    </dgm:pt>
    <dgm:pt modelId="{B00143B9-C6FA-4E71-8584-D35A7E6E44A2}" type="pres">
      <dgm:prSet presAssocID="{E982E43B-C605-4859-8621-7C0A5ECD7114}" presName="bullet4c" presStyleLbl="node1" presStyleIdx="2" presStyleCnt="4"/>
      <dgm:spPr/>
      <dgm:t>
        <a:bodyPr/>
        <a:lstStyle/>
        <a:p>
          <a:endParaRPr lang="en-GB"/>
        </a:p>
      </dgm:t>
    </dgm:pt>
    <dgm:pt modelId="{72BC25D9-F41D-4F43-9631-4ACD315F3645}" type="pres">
      <dgm:prSet presAssocID="{E982E43B-C605-4859-8621-7C0A5ECD7114}" presName="textBox4c" presStyleLbl="revTx" presStyleIdx="2" presStyleCnt="4">
        <dgm:presLayoutVars>
          <dgm:bulletEnabled val="1"/>
        </dgm:presLayoutVars>
      </dgm:prSet>
      <dgm:spPr/>
      <dgm:t>
        <a:bodyPr/>
        <a:lstStyle/>
        <a:p>
          <a:endParaRPr lang="en-GB"/>
        </a:p>
      </dgm:t>
    </dgm:pt>
    <dgm:pt modelId="{0419298D-54B8-4A7D-A2F9-FC4FEE384812}" type="pres">
      <dgm:prSet presAssocID="{4D3FFF91-E384-4764-B251-58F6128CFDFD}" presName="bullet4d" presStyleLbl="node1" presStyleIdx="3" presStyleCnt="4"/>
      <dgm:spPr/>
      <dgm:t>
        <a:bodyPr/>
        <a:lstStyle/>
        <a:p>
          <a:endParaRPr lang="en-GB"/>
        </a:p>
      </dgm:t>
    </dgm:pt>
    <dgm:pt modelId="{14E5CAE6-4A4A-481B-A650-9089D090B765}" type="pres">
      <dgm:prSet presAssocID="{4D3FFF91-E384-4764-B251-58F6128CFDFD}" presName="textBox4d" presStyleLbl="revTx" presStyleIdx="3" presStyleCnt="4">
        <dgm:presLayoutVars>
          <dgm:bulletEnabled val="1"/>
        </dgm:presLayoutVars>
      </dgm:prSet>
      <dgm:spPr/>
      <dgm:t>
        <a:bodyPr/>
        <a:lstStyle/>
        <a:p>
          <a:endParaRPr lang="en-GB"/>
        </a:p>
      </dgm:t>
    </dgm:pt>
  </dgm:ptLst>
  <dgm:cxnLst>
    <dgm:cxn modelId="{3DC3160C-794F-49E9-8C5F-10A879DECA6F}" srcId="{0AECAD20-F411-43AC-83EB-E2D6B9A8F57F}" destId="{AFB0851B-6634-4C1E-828F-B9EBA66039DB}" srcOrd="1" destOrd="0" parTransId="{DB4C6F81-CCA0-4806-9F75-8CBA37263245}" sibTransId="{4858231F-5847-4ED8-A6EE-ACE3E89B97FD}"/>
    <dgm:cxn modelId="{BC4CECDB-6494-470F-8C97-78622CA3040E}" srcId="{0AECAD20-F411-43AC-83EB-E2D6B9A8F57F}" destId="{E982E43B-C605-4859-8621-7C0A5ECD7114}" srcOrd="2" destOrd="0" parTransId="{D9AA1E8D-2F83-4B55-9CE2-A81B1AF6C42C}" sibTransId="{DFF9F54F-7387-4A04-A2C9-4983969DD305}"/>
    <dgm:cxn modelId="{AEF0D35C-62DF-46C9-8FF9-B9553FC76BE8}" srcId="{0AECAD20-F411-43AC-83EB-E2D6B9A8F57F}" destId="{4D3FFF91-E384-4764-B251-58F6128CFDFD}" srcOrd="3" destOrd="0" parTransId="{1D028F50-488A-40E8-B112-CEC4488D731E}" sibTransId="{8CC8020A-2C86-436F-AF4D-6628144DC522}"/>
    <dgm:cxn modelId="{9657A3CE-FFDA-4287-B8D0-B58B0F66AAC7}" type="presOf" srcId="{4D3FFF91-E384-4764-B251-58F6128CFDFD}" destId="{14E5CAE6-4A4A-481B-A650-9089D090B765}" srcOrd="0" destOrd="0" presId="urn:microsoft.com/office/officeart/2005/8/layout/arrow2"/>
    <dgm:cxn modelId="{8255CCB4-C062-4D2A-AD3F-C74CBAA9807B}" type="presOf" srcId="{FD2F3398-EE52-41CE-A53A-C0A18137C7F8}" destId="{80672A50-E394-4CF6-BCE0-0375AE448E19}" srcOrd="0" destOrd="0" presId="urn:microsoft.com/office/officeart/2005/8/layout/arrow2"/>
    <dgm:cxn modelId="{A393D2AC-90AD-45A8-9E14-57F56E777B3D}" type="presOf" srcId="{E982E43B-C605-4859-8621-7C0A5ECD7114}" destId="{72BC25D9-F41D-4F43-9631-4ACD315F3645}" srcOrd="0" destOrd="0" presId="urn:microsoft.com/office/officeart/2005/8/layout/arrow2"/>
    <dgm:cxn modelId="{EAE458D9-CC6E-400E-81D8-1449C00115E7}" type="presOf" srcId="{0AECAD20-F411-43AC-83EB-E2D6B9A8F57F}" destId="{800A7FD2-C9EA-472C-9012-586FFE41D2F5}" srcOrd="0" destOrd="0" presId="urn:microsoft.com/office/officeart/2005/8/layout/arrow2"/>
    <dgm:cxn modelId="{AA3FE22A-8477-4780-95AB-DEEBA8B67170}" type="presOf" srcId="{AFB0851B-6634-4C1E-828F-B9EBA66039DB}" destId="{4CE00DE8-06D6-42B7-9192-9341FC8ACDE8}" srcOrd="0" destOrd="0" presId="urn:microsoft.com/office/officeart/2005/8/layout/arrow2"/>
    <dgm:cxn modelId="{51CF78E2-9FF7-4939-B932-AB6EB1497DE6}" srcId="{0AECAD20-F411-43AC-83EB-E2D6B9A8F57F}" destId="{FD2F3398-EE52-41CE-A53A-C0A18137C7F8}" srcOrd="0" destOrd="0" parTransId="{E962D741-7194-48F3-AA1C-6D91E2A0C349}" sibTransId="{A76CC992-45F3-4B67-8533-B042B7E06EDE}"/>
    <dgm:cxn modelId="{07E85670-4AB8-4C0B-B1CE-C9FFBC1EADB3}" type="presParOf" srcId="{800A7FD2-C9EA-472C-9012-586FFE41D2F5}" destId="{564AB3E7-F74E-44CF-ADD4-5F6DE04C7B05}" srcOrd="0" destOrd="0" presId="urn:microsoft.com/office/officeart/2005/8/layout/arrow2"/>
    <dgm:cxn modelId="{C5916CD3-7663-4DAE-B5DD-84889D159714}" type="presParOf" srcId="{800A7FD2-C9EA-472C-9012-586FFE41D2F5}" destId="{60706E87-94DD-420C-8B43-164B7481780B}" srcOrd="1" destOrd="0" presId="urn:microsoft.com/office/officeart/2005/8/layout/arrow2"/>
    <dgm:cxn modelId="{FBFC3A51-C38D-4D24-9D75-7240B1AD1755}" type="presParOf" srcId="{60706E87-94DD-420C-8B43-164B7481780B}" destId="{C576F80F-F546-4BD7-AC60-827AB451621F}" srcOrd="0" destOrd="0" presId="urn:microsoft.com/office/officeart/2005/8/layout/arrow2"/>
    <dgm:cxn modelId="{4EC2622D-AC59-400F-A5D4-7C82516DACD6}" type="presParOf" srcId="{60706E87-94DD-420C-8B43-164B7481780B}" destId="{80672A50-E394-4CF6-BCE0-0375AE448E19}" srcOrd="1" destOrd="0" presId="urn:microsoft.com/office/officeart/2005/8/layout/arrow2"/>
    <dgm:cxn modelId="{55632EAC-B944-475D-BC24-AFDD269A3424}" type="presParOf" srcId="{60706E87-94DD-420C-8B43-164B7481780B}" destId="{5FC1E2C6-734E-431A-8ECB-40A3DE73389C}" srcOrd="2" destOrd="0" presId="urn:microsoft.com/office/officeart/2005/8/layout/arrow2"/>
    <dgm:cxn modelId="{ABF990B4-7796-4C75-86C8-DC71E7CB3448}" type="presParOf" srcId="{60706E87-94DD-420C-8B43-164B7481780B}" destId="{4CE00DE8-06D6-42B7-9192-9341FC8ACDE8}" srcOrd="3" destOrd="0" presId="urn:microsoft.com/office/officeart/2005/8/layout/arrow2"/>
    <dgm:cxn modelId="{80894827-A974-4F3D-99FC-15F65DD9BCB6}" type="presParOf" srcId="{60706E87-94DD-420C-8B43-164B7481780B}" destId="{B00143B9-C6FA-4E71-8584-D35A7E6E44A2}" srcOrd="4" destOrd="0" presId="urn:microsoft.com/office/officeart/2005/8/layout/arrow2"/>
    <dgm:cxn modelId="{B53DBE85-6DF1-48E6-868C-24CB3A3F3409}" type="presParOf" srcId="{60706E87-94DD-420C-8B43-164B7481780B}" destId="{72BC25D9-F41D-4F43-9631-4ACD315F3645}" srcOrd="5" destOrd="0" presId="urn:microsoft.com/office/officeart/2005/8/layout/arrow2"/>
    <dgm:cxn modelId="{07A2FAF3-C7FC-4C6E-912B-92C09E51F746}" type="presParOf" srcId="{60706E87-94DD-420C-8B43-164B7481780B}" destId="{0419298D-54B8-4A7D-A2F9-FC4FEE384812}" srcOrd="6" destOrd="0" presId="urn:microsoft.com/office/officeart/2005/8/layout/arrow2"/>
    <dgm:cxn modelId="{971B1FEA-CDE2-4DBE-8B6A-2ADFDB5EE2C9}" type="presParOf" srcId="{60706E87-94DD-420C-8B43-164B7481780B}" destId="{14E5CAE6-4A4A-481B-A650-9089D090B765}"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D0D402-7877-4D80-9C11-B4E05E80BCCC}" type="doc">
      <dgm:prSet loTypeId="urn:microsoft.com/office/officeart/2005/8/layout/cycle8" loCatId="cycle" qsTypeId="urn:microsoft.com/office/officeart/2005/8/quickstyle/simple4" qsCatId="simple" csTypeId="urn:microsoft.com/office/officeart/2005/8/colors/accent2_2" csCatId="accent2" phldr="1"/>
      <dgm:spPr/>
      <dgm:t>
        <a:bodyPr/>
        <a:lstStyle/>
        <a:p>
          <a:endParaRPr lang="en-GB"/>
        </a:p>
      </dgm:t>
    </dgm:pt>
    <dgm:pt modelId="{C49B308E-68E0-4881-AB07-79410EED1971}">
      <dgm:prSet phldrT="[Text]" custT="1"/>
      <dgm:spPr/>
      <dgm:t>
        <a:bodyPr/>
        <a:lstStyle/>
        <a:p>
          <a:r>
            <a:rPr lang="en-GB" sz="1600" dirty="0" smtClean="0"/>
            <a:t>Ageing</a:t>
          </a:r>
          <a:endParaRPr lang="en-GB" sz="1600" dirty="0"/>
        </a:p>
      </dgm:t>
    </dgm:pt>
    <dgm:pt modelId="{AEB948C9-027D-479E-83B6-74ACD4FD5298}" type="parTrans" cxnId="{417DBA24-9CAB-487E-B918-8938A7D5E23A}">
      <dgm:prSet/>
      <dgm:spPr/>
      <dgm:t>
        <a:bodyPr/>
        <a:lstStyle/>
        <a:p>
          <a:endParaRPr lang="en-GB" sz="1600"/>
        </a:p>
      </dgm:t>
    </dgm:pt>
    <dgm:pt modelId="{36A90DBD-C331-4B54-AFDC-AE46493B9549}" type="sibTrans" cxnId="{417DBA24-9CAB-487E-B918-8938A7D5E23A}">
      <dgm:prSet/>
      <dgm:spPr/>
      <dgm:t>
        <a:bodyPr/>
        <a:lstStyle/>
        <a:p>
          <a:endParaRPr lang="en-GB" sz="1600"/>
        </a:p>
      </dgm:t>
    </dgm:pt>
    <dgm:pt modelId="{B3355796-D2DF-42B1-BDB1-9E5DB75CD75F}">
      <dgm:prSet phldrT="[Text]" custT="1"/>
      <dgm:spPr/>
      <dgm:t>
        <a:bodyPr/>
        <a:lstStyle/>
        <a:p>
          <a:r>
            <a:rPr lang="en-GB" sz="1600" dirty="0" smtClean="0"/>
            <a:t>Genetic Disorders</a:t>
          </a:r>
          <a:endParaRPr lang="en-GB" sz="1600" dirty="0"/>
        </a:p>
      </dgm:t>
    </dgm:pt>
    <dgm:pt modelId="{F64868E0-D1F0-4AE5-AFFD-F6A219569D06}" type="parTrans" cxnId="{ED610894-0D1C-433A-B5D2-05B7544FF6C3}">
      <dgm:prSet/>
      <dgm:spPr/>
      <dgm:t>
        <a:bodyPr/>
        <a:lstStyle/>
        <a:p>
          <a:endParaRPr lang="en-GB" sz="1600"/>
        </a:p>
      </dgm:t>
    </dgm:pt>
    <dgm:pt modelId="{37DFCC56-3C66-4F2C-BB1C-FEE41D25E1F6}" type="sibTrans" cxnId="{ED610894-0D1C-433A-B5D2-05B7544FF6C3}">
      <dgm:prSet/>
      <dgm:spPr/>
      <dgm:t>
        <a:bodyPr/>
        <a:lstStyle/>
        <a:p>
          <a:endParaRPr lang="en-GB" sz="1600"/>
        </a:p>
      </dgm:t>
    </dgm:pt>
    <dgm:pt modelId="{95230A0A-60FA-48AD-B6F5-B0F2C5B3810D}">
      <dgm:prSet phldrT="[Text]" custT="1"/>
      <dgm:spPr/>
      <dgm:t>
        <a:bodyPr/>
        <a:lstStyle/>
        <a:p>
          <a:r>
            <a:rPr lang="en-GB" sz="1600" dirty="0" smtClean="0"/>
            <a:t>Infections </a:t>
          </a:r>
          <a:endParaRPr lang="en-GB" sz="1600" dirty="0"/>
        </a:p>
      </dgm:t>
    </dgm:pt>
    <dgm:pt modelId="{78096820-043D-40B9-8605-964EC0610245}" type="parTrans" cxnId="{2331ECF2-3A4A-4794-BB54-F072D7FD08FD}">
      <dgm:prSet/>
      <dgm:spPr/>
      <dgm:t>
        <a:bodyPr/>
        <a:lstStyle/>
        <a:p>
          <a:endParaRPr lang="en-GB" sz="1600"/>
        </a:p>
      </dgm:t>
    </dgm:pt>
    <dgm:pt modelId="{C76FCF3A-2BE1-43D3-A31A-0EFDC0193C60}" type="sibTrans" cxnId="{2331ECF2-3A4A-4794-BB54-F072D7FD08FD}">
      <dgm:prSet/>
      <dgm:spPr/>
      <dgm:t>
        <a:bodyPr/>
        <a:lstStyle/>
        <a:p>
          <a:endParaRPr lang="en-GB" sz="1600"/>
        </a:p>
      </dgm:t>
    </dgm:pt>
    <dgm:pt modelId="{F4CC3165-7D25-418F-A110-8B9A389C86F3}">
      <dgm:prSet phldrT="[Text]" custT="1"/>
      <dgm:spPr/>
      <dgm:t>
        <a:bodyPr/>
        <a:lstStyle/>
        <a:p>
          <a:r>
            <a:rPr lang="en-GB" sz="1600" dirty="0" smtClean="0"/>
            <a:t>Multiply Disabling Conditions</a:t>
          </a:r>
          <a:endParaRPr lang="en-GB" sz="1600" dirty="0"/>
        </a:p>
      </dgm:t>
    </dgm:pt>
    <dgm:pt modelId="{97DAF92C-8AF7-488E-86F7-67759C7AF897}" type="parTrans" cxnId="{6E50DC53-6592-4928-82ED-CD56C9DFBD26}">
      <dgm:prSet/>
      <dgm:spPr/>
      <dgm:t>
        <a:bodyPr/>
        <a:lstStyle/>
        <a:p>
          <a:endParaRPr lang="en-GB" sz="1600"/>
        </a:p>
      </dgm:t>
    </dgm:pt>
    <dgm:pt modelId="{16275825-761F-4112-AE34-003A79AF7271}" type="sibTrans" cxnId="{6E50DC53-6592-4928-82ED-CD56C9DFBD26}">
      <dgm:prSet/>
      <dgm:spPr/>
      <dgm:t>
        <a:bodyPr/>
        <a:lstStyle/>
        <a:p>
          <a:endParaRPr lang="en-GB" sz="1600"/>
        </a:p>
      </dgm:t>
    </dgm:pt>
    <dgm:pt modelId="{9FD3AA21-4C15-4419-B32E-A9B0B3DFD454}">
      <dgm:prSet phldrT="[Text]" custT="1"/>
      <dgm:spPr/>
      <dgm:t>
        <a:bodyPr/>
        <a:lstStyle/>
        <a:p>
          <a:r>
            <a:rPr lang="en-GB" sz="1600" dirty="0" smtClean="0"/>
            <a:t>Injury or Damage</a:t>
          </a:r>
          <a:endParaRPr lang="en-GB" sz="1600" dirty="0"/>
        </a:p>
      </dgm:t>
    </dgm:pt>
    <dgm:pt modelId="{0826FDFE-B538-42F8-BA59-F20F85E09934}" type="parTrans" cxnId="{DCD19C05-6408-40F9-AF12-3DF917C47FB8}">
      <dgm:prSet/>
      <dgm:spPr/>
      <dgm:t>
        <a:bodyPr/>
        <a:lstStyle/>
        <a:p>
          <a:endParaRPr lang="en-GB" sz="1600"/>
        </a:p>
      </dgm:t>
    </dgm:pt>
    <dgm:pt modelId="{79A4515C-9C4E-40B0-9F21-F81FBAB61511}" type="sibTrans" cxnId="{DCD19C05-6408-40F9-AF12-3DF917C47FB8}">
      <dgm:prSet/>
      <dgm:spPr/>
      <dgm:t>
        <a:bodyPr/>
        <a:lstStyle/>
        <a:p>
          <a:endParaRPr lang="en-GB" sz="1600"/>
        </a:p>
      </dgm:t>
    </dgm:pt>
    <dgm:pt modelId="{1CD614F1-27C5-437E-866B-03641ED52D60}" type="pres">
      <dgm:prSet presAssocID="{DFD0D402-7877-4D80-9C11-B4E05E80BCCC}" presName="compositeShape" presStyleCnt="0">
        <dgm:presLayoutVars>
          <dgm:chMax val="7"/>
          <dgm:dir/>
          <dgm:resizeHandles val="exact"/>
        </dgm:presLayoutVars>
      </dgm:prSet>
      <dgm:spPr/>
      <dgm:t>
        <a:bodyPr/>
        <a:lstStyle/>
        <a:p>
          <a:endParaRPr lang="en-GB"/>
        </a:p>
      </dgm:t>
    </dgm:pt>
    <dgm:pt modelId="{F62914AB-F069-465E-9B2C-C218FCFD6BAB}" type="pres">
      <dgm:prSet presAssocID="{DFD0D402-7877-4D80-9C11-B4E05E80BCCC}" presName="wedge1" presStyleLbl="node1" presStyleIdx="0" presStyleCnt="5"/>
      <dgm:spPr/>
      <dgm:t>
        <a:bodyPr/>
        <a:lstStyle/>
        <a:p>
          <a:endParaRPr lang="en-GB"/>
        </a:p>
      </dgm:t>
    </dgm:pt>
    <dgm:pt modelId="{00361FE9-FB28-42E7-AA02-92C930E3CEF0}" type="pres">
      <dgm:prSet presAssocID="{DFD0D402-7877-4D80-9C11-B4E05E80BCCC}" presName="dummy1a" presStyleCnt="0"/>
      <dgm:spPr/>
    </dgm:pt>
    <dgm:pt modelId="{11C3E754-88FC-4FBE-8B77-388140A975E0}" type="pres">
      <dgm:prSet presAssocID="{DFD0D402-7877-4D80-9C11-B4E05E80BCCC}" presName="dummy1b" presStyleCnt="0"/>
      <dgm:spPr/>
    </dgm:pt>
    <dgm:pt modelId="{946EB530-E8E9-4B2A-8E36-AA00AE709145}" type="pres">
      <dgm:prSet presAssocID="{DFD0D402-7877-4D80-9C11-B4E05E80BCCC}" presName="wedge1Tx" presStyleLbl="node1" presStyleIdx="0" presStyleCnt="5">
        <dgm:presLayoutVars>
          <dgm:chMax val="0"/>
          <dgm:chPref val="0"/>
          <dgm:bulletEnabled val="1"/>
        </dgm:presLayoutVars>
      </dgm:prSet>
      <dgm:spPr/>
      <dgm:t>
        <a:bodyPr/>
        <a:lstStyle/>
        <a:p>
          <a:endParaRPr lang="en-GB"/>
        </a:p>
      </dgm:t>
    </dgm:pt>
    <dgm:pt modelId="{161B872F-9145-405E-A6BC-9603D060C92A}" type="pres">
      <dgm:prSet presAssocID="{DFD0D402-7877-4D80-9C11-B4E05E80BCCC}" presName="wedge2" presStyleLbl="node1" presStyleIdx="1" presStyleCnt="5"/>
      <dgm:spPr/>
      <dgm:t>
        <a:bodyPr/>
        <a:lstStyle/>
        <a:p>
          <a:endParaRPr lang="en-GB"/>
        </a:p>
      </dgm:t>
    </dgm:pt>
    <dgm:pt modelId="{D65F525A-4CD7-4A32-B2BC-6901400A8B20}" type="pres">
      <dgm:prSet presAssocID="{DFD0D402-7877-4D80-9C11-B4E05E80BCCC}" presName="dummy2a" presStyleCnt="0"/>
      <dgm:spPr/>
    </dgm:pt>
    <dgm:pt modelId="{C93A35F8-2C0E-4FA1-856E-FE3E64518088}" type="pres">
      <dgm:prSet presAssocID="{DFD0D402-7877-4D80-9C11-B4E05E80BCCC}" presName="dummy2b" presStyleCnt="0"/>
      <dgm:spPr/>
    </dgm:pt>
    <dgm:pt modelId="{6BD80792-B722-4F1E-B94B-68AC3CF019E9}" type="pres">
      <dgm:prSet presAssocID="{DFD0D402-7877-4D80-9C11-B4E05E80BCCC}" presName="wedge2Tx" presStyleLbl="node1" presStyleIdx="1" presStyleCnt="5">
        <dgm:presLayoutVars>
          <dgm:chMax val="0"/>
          <dgm:chPref val="0"/>
          <dgm:bulletEnabled val="1"/>
        </dgm:presLayoutVars>
      </dgm:prSet>
      <dgm:spPr/>
      <dgm:t>
        <a:bodyPr/>
        <a:lstStyle/>
        <a:p>
          <a:endParaRPr lang="en-GB"/>
        </a:p>
      </dgm:t>
    </dgm:pt>
    <dgm:pt modelId="{2B67970B-B33C-45B0-ACB9-FB9B07270A5B}" type="pres">
      <dgm:prSet presAssocID="{DFD0D402-7877-4D80-9C11-B4E05E80BCCC}" presName="wedge3" presStyleLbl="node1" presStyleIdx="2" presStyleCnt="5"/>
      <dgm:spPr/>
      <dgm:t>
        <a:bodyPr/>
        <a:lstStyle/>
        <a:p>
          <a:endParaRPr lang="en-GB"/>
        </a:p>
      </dgm:t>
    </dgm:pt>
    <dgm:pt modelId="{C7FDFB58-78A0-41B6-BE3E-D66971BAD51B}" type="pres">
      <dgm:prSet presAssocID="{DFD0D402-7877-4D80-9C11-B4E05E80BCCC}" presName="dummy3a" presStyleCnt="0"/>
      <dgm:spPr/>
    </dgm:pt>
    <dgm:pt modelId="{C605290D-8F34-46E0-80FA-98C9C4EA933B}" type="pres">
      <dgm:prSet presAssocID="{DFD0D402-7877-4D80-9C11-B4E05E80BCCC}" presName="dummy3b" presStyleCnt="0"/>
      <dgm:spPr/>
    </dgm:pt>
    <dgm:pt modelId="{DDD1BCF4-3120-43E5-B1B9-288BA23179C5}" type="pres">
      <dgm:prSet presAssocID="{DFD0D402-7877-4D80-9C11-B4E05E80BCCC}" presName="wedge3Tx" presStyleLbl="node1" presStyleIdx="2" presStyleCnt="5">
        <dgm:presLayoutVars>
          <dgm:chMax val="0"/>
          <dgm:chPref val="0"/>
          <dgm:bulletEnabled val="1"/>
        </dgm:presLayoutVars>
      </dgm:prSet>
      <dgm:spPr/>
      <dgm:t>
        <a:bodyPr/>
        <a:lstStyle/>
        <a:p>
          <a:endParaRPr lang="en-GB"/>
        </a:p>
      </dgm:t>
    </dgm:pt>
    <dgm:pt modelId="{1CBDAAF2-A703-4BD3-96D9-C45BCB81A121}" type="pres">
      <dgm:prSet presAssocID="{DFD0D402-7877-4D80-9C11-B4E05E80BCCC}" presName="wedge4" presStyleLbl="node1" presStyleIdx="3" presStyleCnt="5"/>
      <dgm:spPr/>
      <dgm:t>
        <a:bodyPr/>
        <a:lstStyle/>
        <a:p>
          <a:endParaRPr lang="en-GB"/>
        </a:p>
      </dgm:t>
    </dgm:pt>
    <dgm:pt modelId="{4418F097-50A6-4AE3-81D2-CD6AA78F73F1}" type="pres">
      <dgm:prSet presAssocID="{DFD0D402-7877-4D80-9C11-B4E05E80BCCC}" presName="dummy4a" presStyleCnt="0"/>
      <dgm:spPr/>
    </dgm:pt>
    <dgm:pt modelId="{C3FB4604-7BF8-4E07-89D8-A200DBD19A2D}" type="pres">
      <dgm:prSet presAssocID="{DFD0D402-7877-4D80-9C11-B4E05E80BCCC}" presName="dummy4b" presStyleCnt="0"/>
      <dgm:spPr/>
    </dgm:pt>
    <dgm:pt modelId="{77E9CABB-219D-4131-8266-5BD05E1FEA43}" type="pres">
      <dgm:prSet presAssocID="{DFD0D402-7877-4D80-9C11-B4E05E80BCCC}" presName="wedge4Tx" presStyleLbl="node1" presStyleIdx="3" presStyleCnt="5">
        <dgm:presLayoutVars>
          <dgm:chMax val="0"/>
          <dgm:chPref val="0"/>
          <dgm:bulletEnabled val="1"/>
        </dgm:presLayoutVars>
      </dgm:prSet>
      <dgm:spPr/>
      <dgm:t>
        <a:bodyPr/>
        <a:lstStyle/>
        <a:p>
          <a:endParaRPr lang="en-GB"/>
        </a:p>
      </dgm:t>
    </dgm:pt>
    <dgm:pt modelId="{5AD1F2B9-EAC9-4574-98A3-88C5B534D83D}" type="pres">
      <dgm:prSet presAssocID="{DFD0D402-7877-4D80-9C11-B4E05E80BCCC}" presName="wedge5" presStyleLbl="node1" presStyleIdx="4" presStyleCnt="5"/>
      <dgm:spPr/>
      <dgm:t>
        <a:bodyPr/>
        <a:lstStyle/>
        <a:p>
          <a:endParaRPr lang="en-GB"/>
        </a:p>
      </dgm:t>
    </dgm:pt>
    <dgm:pt modelId="{5A68D2A5-0EB1-4F61-B937-F21816E16DF3}" type="pres">
      <dgm:prSet presAssocID="{DFD0D402-7877-4D80-9C11-B4E05E80BCCC}" presName="dummy5a" presStyleCnt="0"/>
      <dgm:spPr/>
    </dgm:pt>
    <dgm:pt modelId="{C76B6643-2412-45DA-8A09-8D8AFB911B8A}" type="pres">
      <dgm:prSet presAssocID="{DFD0D402-7877-4D80-9C11-B4E05E80BCCC}" presName="dummy5b" presStyleCnt="0"/>
      <dgm:spPr/>
    </dgm:pt>
    <dgm:pt modelId="{F5A13266-11EB-460F-A142-5445A287188A}" type="pres">
      <dgm:prSet presAssocID="{DFD0D402-7877-4D80-9C11-B4E05E80BCCC}" presName="wedge5Tx" presStyleLbl="node1" presStyleIdx="4" presStyleCnt="5">
        <dgm:presLayoutVars>
          <dgm:chMax val="0"/>
          <dgm:chPref val="0"/>
          <dgm:bulletEnabled val="1"/>
        </dgm:presLayoutVars>
      </dgm:prSet>
      <dgm:spPr/>
      <dgm:t>
        <a:bodyPr/>
        <a:lstStyle/>
        <a:p>
          <a:endParaRPr lang="en-GB"/>
        </a:p>
      </dgm:t>
    </dgm:pt>
    <dgm:pt modelId="{31985980-59E9-4E4D-90F5-BFE06F1B9103}" type="pres">
      <dgm:prSet presAssocID="{36A90DBD-C331-4B54-AFDC-AE46493B9549}" presName="arrowWedge1" presStyleLbl="fgSibTrans2D1" presStyleIdx="0" presStyleCnt="5"/>
      <dgm:spPr>
        <a:solidFill>
          <a:schemeClr val="tx2">
            <a:lumMod val="50000"/>
          </a:schemeClr>
        </a:solidFill>
      </dgm:spPr>
    </dgm:pt>
    <dgm:pt modelId="{6B48C24A-EC8E-4CBF-8813-A2120C85BF57}" type="pres">
      <dgm:prSet presAssocID="{37DFCC56-3C66-4F2C-BB1C-FEE41D25E1F6}" presName="arrowWedge2" presStyleLbl="fgSibTrans2D1" presStyleIdx="1" presStyleCnt="5"/>
      <dgm:spPr>
        <a:solidFill>
          <a:schemeClr val="tx2">
            <a:lumMod val="50000"/>
          </a:schemeClr>
        </a:solidFill>
      </dgm:spPr>
    </dgm:pt>
    <dgm:pt modelId="{3E11386A-0E79-4123-BCA4-BA26003E3006}" type="pres">
      <dgm:prSet presAssocID="{C76FCF3A-2BE1-43D3-A31A-0EFDC0193C60}" presName="arrowWedge3" presStyleLbl="fgSibTrans2D1" presStyleIdx="2" presStyleCnt="5"/>
      <dgm:spPr>
        <a:solidFill>
          <a:schemeClr val="tx2">
            <a:lumMod val="50000"/>
          </a:schemeClr>
        </a:solidFill>
      </dgm:spPr>
    </dgm:pt>
    <dgm:pt modelId="{9C56B190-2AF3-428A-A937-CC6C37F1929E}" type="pres">
      <dgm:prSet presAssocID="{16275825-761F-4112-AE34-003A79AF7271}" presName="arrowWedge4" presStyleLbl="fgSibTrans2D1" presStyleIdx="3" presStyleCnt="5"/>
      <dgm:spPr>
        <a:solidFill>
          <a:schemeClr val="tx2">
            <a:lumMod val="50000"/>
          </a:schemeClr>
        </a:solidFill>
      </dgm:spPr>
    </dgm:pt>
    <dgm:pt modelId="{0CB83183-C24C-434E-8AD8-CA5852D108F7}" type="pres">
      <dgm:prSet presAssocID="{79A4515C-9C4E-40B0-9F21-F81FBAB61511}" presName="arrowWedge5" presStyleLbl="fgSibTrans2D1" presStyleIdx="4" presStyleCnt="5"/>
      <dgm:spPr>
        <a:solidFill>
          <a:schemeClr val="tx2">
            <a:lumMod val="50000"/>
          </a:schemeClr>
        </a:solidFill>
      </dgm:spPr>
      <dgm:t>
        <a:bodyPr/>
        <a:lstStyle/>
        <a:p>
          <a:endParaRPr lang="en-GB"/>
        </a:p>
      </dgm:t>
    </dgm:pt>
  </dgm:ptLst>
  <dgm:cxnLst>
    <dgm:cxn modelId="{7B9D4A7D-D1CD-4B98-AA0D-82D27FFB7865}" type="presOf" srcId="{DFD0D402-7877-4D80-9C11-B4E05E80BCCC}" destId="{1CD614F1-27C5-437E-866B-03641ED52D60}" srcOrd="0" destOrd="0" presId="urn:microsoft.com/office/officeart/2005/8/layout/cycle8"/>
    <dgm:cxn modelId="{6E50DC53-6592-4928-82ED-CD56C9DFBD26}" srcId="{DFD0D402-7877-4D80-9C11-B4E05E80BCCC}" destId="{F4CC3165-7D25-418F-A110-8B9A389C86F3}" srcOrd="3" destOrd="0" parTransId="{97DAF92C-8AF7-488E-86F7-67759C7AF897}" sibTransId="{16275825-761F-4112-AE34-003A79AF7271}"/>
    <dgm:cxn modelId="{ED610894-0D1C-433A-B5D2-05B7544FF6C3}" srcId="{DFD0D402-7877-4D80-9C11-B4E05E80BCCC}" destId="{B3355796-D2DF-42B1-BDB1-9E5DB75CD75F}" srcOrd="1" destOrd="0" parTransId="{F64868E0-D1F0-4AE5-AFFD-F6A219569D06}" sibTransId="{37DFCC56-3C66-4F2C-BB1C-FEE41D25E1F6}"/>
    <dgm:cxn modelId="{58A4EC7B-E8D1-481A-8EB9-29DFE41D1399}" type="presOf" srcId="{F4CC3165-7D25-418F-A110-8B9A389C86F3}" destId="{1CBDAAF2-A703-4BD3-96D9-C45BCB81A121}" srcOrd="0" destOrd="0" presId="urn:microsoft.com/office/officeart/2005/8/layout/cycle8"/>
    <dgm:cxn modelId="{4A067F1E-D3FD-4800-B1F6-5B00BAFA0ECF}" type="presOf" srcId="{C49B308E-68E0-4881-AB07-79410EED1971}" destId="{F62914AB-F069-465E-9B2C-C218FCFD6BAB}" srcOrd="0" destOrd="0" presId="urn:microsoft.com/office/officeart/2005/8/layout/cycle8"/>
    <dgm:cxn modelId="{0B13A84C-5AFE-425A-AA59-D0BE91B54B8F}" type="presOf" srcId="{F4CC3165-7D25-418F-A110-8B9A389C86F3}" destId="{77E9CABB-219D-4131-8266-5BD05E1FEA43}" srcOrd="1" destOrd="0" presId="urn:microsoft.com/office/officeart/2005/8/layout/cycle8"/>
    <dgm:cxn modelId="{2E265BEF-AAB6-4729-B839-07DB00275B43}" type="presOf" srcId="{C49B308E-68E0-4881-AB07-79410EED1971}" destId="{946EB530-E8E9-4B2A-8E36-AA00AE709145}" srcOrd="1" destOrd="0" presId="urn:microsoft.com/office/officeart/2005/8/layout/cycle8"/>
    <dgm:cxn modelId="{92DF81B6-C884-4222-905C-44625884ABCA}" type="presOf" srcId="{95230A0A-60FA-48AD-B6F5-B0F2C5B3810D}" destId="{2B67970B-B33C-45B0-ACB9-FB9B07270A5B}" srcOrd="0" destOrd="0" presId="urn:microsoft.com/office/officeart/2005/8/layout/cycle8"/>
    <dgm:cxn modelId="{2331ECF2-3A4A-4794-BB54-F072D7FD08FD}" srcId="{DFD0D402-7877-4D80-9C11-B4E05E80BCCC}" destId="{95230A0A-60FA-48AD-B6F5-B0F2C5B3810D}" srcOrd="2" destOrd="0" parTransId="{78096820-043D-40B9-8605-964EC0610245}" sibTransId="{C76FCF3A-2BE1-43D3-A31A-0EFDC0193C60}"/>
    <dgm:cxn modelId="{ED91C26A-03BC-405A-85BF-43ED8C967A19}" type="presOf" srcId="{95230A0A-60FA-48AD-B6F5-B0F2C5B3810D}" destId="{DDD1BCF4-3120-43E5-B1B9-288BA23179C5}" srcOrd="1" destOrd="0" presId="urn:microsoft.com/office/officeart/2005/8/layout/cycle8"/>
    <dgm:cxn modelId="{DCD19C05-6408-40F9-AF12-3DF917C47FB8}" srcId="{DFD0D402-7877-4D80-9C11-B4E05E80BCCC}" destId="{9FD3AA21-4C15-4419-B32E-A9B0B3DFD454}" srcOrd="4" destOrd="0" parTransId="{0826FDFE-B538-42F8-BA59-F20F85E09934}" sibTransId="{79A4515C-9C4E-40B0-9F21-F81FBAB61511}"/>
    <dgm:cxn modelId="{03C583CB-A833-459B-80EB-C6404D6157BC}" type="presOf" srcId="{B3355796-D2DF-42B1-BDB1-9E5DB75CD75F}" destId="{161B872F-9145-405E-A6BC-9603D060C92A}" srcOrd="0" destOrd="0" presId="urn:microsoft.com/office/officeart/2005/8/layout/cycle8"/>
    <dgm:cxn modelId="{E7F4BB3E-4DF9-44C0-92DE-BF478CF80190}" type="presOf" srcId="{B3355796-D2DF-42B1-BDB1-9E5DB75CD75F}" destId="{6BD80792-B722-4F1E-B94B-68AC3CF019E9}" srcOrd="1" destOrd="0" presId="urn:microsoft.com/office/officeart/2005/8/layout/cycle8"/>
    <dgm:cxn modelId="{4589EBC7-7933-42EA-9DD8-8E5B241CCA7F}" type="presOf" srcId="{9FD3AA21-4C15-4419-B32E-A9B0B3DFD454}" destId="{F5A13266-11EB-460F-A142-5445A287188A}" srcOrd="1" destOrd="0" presId="urn:microsoft.com/office/officeart/2005/8/layout/cycle8"/>
    <dgm:cxn modelId="{417DBA24-9CAB-487E-B918-8938A7D5E23A}" srcId="{DFD0D402-7877-4D80-9C11-B4E05E80BCCC}" destId="{C49B308E-68E0-4881-AB07-79410EED1971}" srcOrd="0" destOrd="0" parTransId="{AEB948C9-027D-479E-83B6-74ACD4FD5298}" sibTransId="{36A90DBD-C331-4B54-AFDC-AE46493B9549}"/>
    <dgm:cxn modelId="{49E1BB8C-6693-47F1-9407-E8BC3AE9FF7A}" type="presOf" srcId="{9FD3AA21-4C15-4419-B32E-A9B0B3DFD454}" destId="{5AD1F2B9-EAC9-4574-98A3-88C5B534D83D}" srcOrd="0" destOrd="0" presId="urn:microsoft.com/office/officeart/2005/8/layout/cycle8"/>
    <dgm:cxn modelId="{1AAA1682-2D8D-4945-98FE-BF62D6C06B0B}" type="presParOf" srcId="{1CD614F1-27C5-437E-866B-03641ED52D60}" destId="{F62914AB-F069-465E-9B2C-C218FCFD6BAB}" srcOrd="0" destOrd="0" presId="urn:microsoft.com/office/officeart/2005/8/layout/cycle8"/>
    <dgm:cxn modelId="{203DD9F7-5962-4A4A-85A6-C5F5B5E7F282}" type="presParOf" srcId="{1CD614F1-27C5-437E-866B-03641ED52D60}" destId="{00361FE9-FB28-42E7-AA02-92C930E3CEF0}" srcOrd="1" destOrd="0" presId="urn:microsoft.com/office/officeart/2005/8/layout/cycle8"/>
    <dgm:cxn modelId="{92A46A7D-5C72-4CF4-B83C-642E911CC14F}" type="presParOf" srcId="{1CD614F1-27C5-437E-866B-03641ED52D60}" destId="{11C3E754-88FC-4FBE-8B77-388140A975E0}" srcOrd="2" destOrd="0" presId="urn:microsoft.com/office/officeart/2005/8/layout/cycle8"/>
    <dgm:cxn modelId="{33E21DFE-6510-4972-A0D8-C91183482EB3}" type="presParOf" srcId="{1CD614F1-27C5-437E-866B-03641ED52D60}" destId="{946EB530-E8E9-4B2A-8E36-AA00AE709145}" srcOrd="3" destOrd="0" presId="urn:microsoft.com/office/officeart/2005/8/layout/cycle8"/>
    <dgm:cxn modelId="{A613091B-B0F5-4EDA-A7C5-4526B1750A77}" type="presParOf" srcId="{1CD614F1-27C5-437E-866B-03641ED52D60}" destId="{161B872F-9145-405E-A6BC-9603D060C92A}" srcOrd="4" destOrd="0" presId="urn:microsoft.com/office/officeart/2005/8/layout/cycle8"/>
    <dgm:cxn modelId="{A1A3F63D-04CA-40D0-9EAD-28F1C972F68B}" type="presParOf" srcId="{1CD614F1-27C5-437E-866B-03641ED52D60}" destId="{D65F525A-4CD7-4A32-B2BC-6901400A8B20}" srcOrd="5" destOrd="0" presId="urn:microsoft.com/office/officeart/2005/8/layout/cycle8"/>
    <dgm:cxn modelId="{B2EE90CC-CBEF-45EF-9CC7-2A56CBB97767}" type="presParOf" srcId="{1CD614F1-27C5-437E-866B-03641ED52D60}" destId="{C93A35F8-2C0E-4FA1-856E-FE3E64518088}" srcOrd="6" destOrd="0" presId="urn:microsoft.com/office/officeart/2005/8/layout/cycle8"/>
    <dgm:cxn modelId="{CC2857BD-E1FC-4219-93F0-55B0FF084B15}" type="presParOf" srcId="{1CD614F1-27C5-437E-866B-03641ED52D60}" destId="{6BD80792-B722-4F1E-B94B-68AC3CF019E9}" srcOrd="7" destOrd="0" presId="urn:microsoft.com/office/officeart/2005/8/layout/cycle8"/>
    <dgm:cxn modelId="{52479422-E248-421B-B035-CE74ADC70F86}" type="presParOf" srcId="{1CD614F1-27C5-437E-866B-03641ED52D60}" destId="{2B67970B-B33C-45B0-ACB9-FB9B07270A5B}" srcOrd="8" destOrd="0" presId="urn:microsoft.com/office/officeart/2005/8/layout/cycle8"/>
    <dgm:cxn modelId="{8FFBB376-472B-4B01-A6BB-0E1A676FB5C8}" type="presParOf" srcId="{1CD614F1-27C5-437E-866B-03641ED52D60}" destId="{C7FDFB58-78A0-41B6-BE3E-D66971BAD51B}" srcOrd="9" destOrd="0" presId="urn:microsoft.com/office/officeart/2005/8/layout/cycle8"/>
    <dgm:cxn modelId="{D507DF24-7C37-44BB-ACD1-224769CA16BD}" type="presParOf" srcId="{1CD614F1-27C5-437E-866B-03641ED52D60}" destId="{C605290D-8F34-46E0-80FA-98C9C4EA933B}" srcOrd="10" destOrd="0" presId="urn:microsoft.com/office/officeart/2005/8/layout/cycle8"/>
    <dgm:cxn modelId="{F165D363-010E-4F11-9FC8-0ADD9F433AC2}" type="presParOf" srcId="{1CD614F1-27C5-437E-866B-03641ED52D60}" destId="{DDD1BCF4-3120-43E5-B1B9-288BA23179C5}" srcOrd="11" destOrd="0" presId="urn:microsoft.com/office/officeart/2005/8/layout/cycle8"/>
    <dgm:cxn modelId="{0BF10C1C-9EA7-4DF4-A971-03E5B40EF230}" type="presParOf" srcId="{1CD614F1-27C5-437E-866B-03641ED52D60}" destId="{1CBDAAF2-A703-4BD3-96D9-C45BCB81A121}" srcOrd="12" destOrd="0" presId="urn:microsoft.com/office/officeart/2005/8/layout/cycle8"/>
    <dgm:cxn modelId="{7D08D815-B60E-43E9-AFBD-3A84B9C2D3F3}" type="presParOf" srcId="{1CD614F1-27C5-437E-866B-03641ED52D60}" destId="{4418F097-50A6-4AE3-81D2-CD6AA78F73F1}" srcOrd="13" destOrd="0" presId="urn:microsoft.com/office/officeart/2005/8/layout/cycle8"/>
    <dgm:cxn modelId="{7391FAF5-9362-41E4-9681-84B2A6B47D54}" type="presParOf" srcId="{1CD614F1-27C5-437E-866B-03641ED52D60}" destId="{C3FB4604-7BF8-4E07-89D8-A200DBD19A2D}" srcOrd="14" destOrd="0" presId="urn:microsoft.com/office/officeart/2005/8/layout/cycle8"/>
    <dgm:cxn modelId="{48E301DD-6258-41F7-922F-85F679680B02}" type="presParOf" srcId="{1CD614F1-27C5-437E-866B-03641ED52D60}" destId="{77E9CABB-219D-4131-8266-5BD05E1FEA43}" srcOrd="15" destOrd="0" presId="urn:microsoft.com/office/officeart/2005/8/layout/cycle8"/>
    <dgm:cxn modelId="{1A5253AE-3F89-4C10-9FB7-D633ECB11AE8}" type="presParOf" srcId="{1CD614F1-27C5-437E-866B-03641ED52D60}" destId="{5AD1F2B9-EAC9-4574-98A3-88C5B534D83D}" srcOrd="16" destOrd="0" presId="urn:microsoft.com/office/officeart/2005/8/layout/cycle8"/>
    <dgm:cxn modelId="{57D80951-AC69-447C-830E-DACA8C289FE4}" type="presParOf" srcId="{1CD614F1-27C5-437E-866B-03641ED52D60}" destId="{5A68D2A5-0EB1-4F61-B937-F21816E16DF3}" srcOrd="17" destOrd="0" presId="urn:microsoft.com/office/officeart/2005/8/layout/cycle8"/>
    <dgm:cxn modelId="{4CFF3B63-6D2D-4D78-939D-C0D6A37E5630}" type="presParOf" srcId="{1CD614F1-27C5-437E-866B-03641ED52D60}" destId="{C76B6643-2412-45DA-8A09-8D8AFB911B8A}" srcOrd="18" destOrd="0" presId="urn:microsoft.com/office/officeart/2005/8/layout/cycle8"/>
    <dgm:cxn modelId="{CF5D0BC4-7DBA-4160-993D-DDBC973A0133}" type="presParOf" srcId="{1CD614F1-27C5-437E-866B-03641ED52D60}" destId="{F5A13266-11EB-460F-A142-5445A287188A}" srcOrd="19" destOrd="0" presId="urn:microsoft.com/office/officeart/2005/8/layout/cycle8"/>
    <dgm:cxn modelId="{8CC81815-E7FA-4E32-B50F-F0643822FB80}" type="presParOf" srcId="{1CD614F1-27C5-437E-866B-03641ED52D60}" destId="{31985980-59E9-4E4D-90F5-BFE06F1B9103}" srcOrd="20" destOrd="0" presId="urn:microsoft.com/office/officeart/2005/8/layout/cycle8"/>
    <dgm:cxn modelId="{B684BE96-019D-44C2-9FCB-F4CC1EB18DD5}" type="presParOf" srcId="{1CD614F1-27C5-437E-866B-03641ED52D60}" destId="{6B48C24A-EC8E-4CBF-8813-A2120C85BF57}" srcOrd="21" destOrd="0" presId="urn:microsoft.com/office/officeart/2005/8/layout/cycle8"/>
    <dgm:cxn modelId="{84584B48-26A6-47B3-B885-3D6587D004FE}" type="presParOf" srcId="{1CD614F1-27C5-437E-866B-03641ED52D60}" destId="{3E11386A-0E79-4123-BCA4-BA26003E3006}" srcOrd="22" destOrd="0" presId="urn:microsoft.com/office/officeart/2005/8/layout/cycle8"/>
    <dgm:cxn modelId="{09B09BF1-D72E-4D0E-BB0A-46CF7CAA2303}" type="presParOf" srcId="{1CD614F1-27C5-437E-866B-03641ED52D60}" destId="{9C56B190-2AF3-428A-A937-CC6C37F1929E}" srcOrd="23" destOrd="0" presId="urn:microsoft.com/office/officeart/2005/8/layout/cycle8"/>
    <dgm:cxn modelId="{1051FBF9-9BD2-4903-9651-BD99A24A124B}" type="presParOf" srcId="{1CD614F1-27C5-437E-866B-03641ED52D60}" destId="{0CB83183-C24C-434E-8AD8-CA5852D108F7}"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B5B852-0978-4A59-BB77-A511C8FA39E4}" type="doc">
      <dgm:prSet loTypeId="urn:microsoft.com/office/officeart/2005/8/layout/hChevron3" loCatId="process" qsTypeId="urn:microsoft.com/office/officeart/2005/8/quickstyle/simple4" qsCatId="simple" csTypeId="urn:microsoft.com/office/officeart/2005/8/colors/accent2_3" csCatId="accent2" phldr="1"/>
      <dgm:spPr/>
      <dgm:t>
        <a:bodyPr/>
        <a:lstStyle/>
        <a:p>
          <a:endParaRPr lang="en-IN"/>
        </a:p>
      </dgm:t>
    </dgm:pt>
    <dgm:pt modelId="{EA2F6B2E-7F70-4B60-A874-08FC4FE1F0E0}">
      <dgm:prSet phldrT="[Text]" custT="1"/>
      <dgm:spPr/>
      <dgm:t>
        <a:bodyPr/>
        <a:lstStyle/>
        <a:p>
          <a:r>
            <a:rPr lang="en-IN" sz="1600" dirty="0" smtClean="0">
              <a:latin typeface="Berlin Sans FB" pitchFamily="34" charset="0"/>
            </a:rPr>
            <a:t>Physical</a:t>
          </a:r>
          <a:endParaRPr lang="en-IN" sz="1600" dirty="0">
            <a:latin typeface="Berlin Sans FB" pitchFamily="34" charset="0"/>
          </a:endParaRPr>
        </a:p>
      </dgm:t>
    </dgm:pt>
    <dgm:pt modelId="{10ED02B6-20CA-4165-99ED-90040F979DFA}" type="parTrans" cxnId="{27CB5559-CA5B-4CC7-BF22-7E33BAE48E32}">
      <dgm:prSet/>
      <dgm:spPr/>
      <dgm:t>
        <a:bodyPr/>
        <a:lstStyle/>
        <a:p>
          <a:endParaRPr lang="en-IN" sz="1800">
            <a:latin typeface="Berlin Sans FB" pitchFamily="34" charset="0"/>
          </a:endParaRPr>
        </a:p>
      </dgm:t>
    </dgm:pt>
    <dgm:pt modelId="{7C3859DF-4FEB-4880-B8C6-9617867F77BD}" type="sibTrans" cxnId="{27CB5559-CA5B-4CC7-BF22-7E33BAE48E32}">
      <dgm:prSet/>
      <dgm:spPr/>
      <dgm:t>
        <a:bodyPr/>
        <a:lstStyle/>
        <a:p>
          <a:endParaRPr lang="en-IN" sz="1800">
            <a:latin typeface="Berlin Sans FB" pitchFamily="34" charset="0"/>
          </a:endParaRPr>
        </a:p>
      </dgm:t>
    </dgm:pt>
    <dgm:pt modelId="{518E4567-4CF4-4F63-B1D9-C2A3AB0FA511}">
      <dgm:prSet phldrT="[Text]" custT="1"/>
      <dgm:spPr/>
      <dgm:t>
        <a:bodyPr/>
        <a:lstStyle/>
        <a:p>
          <a:r>
            <a:rPr lang="en-IN" sz="1600" dirty="0" smtClean="0">
              <a:latin typeface="Berlin Sans FB" pitchFamily="34" charset="0"/>
            </a:rPr>
            <a:t>Psychological</a:t>
          </a:r>
          <a:endParaRPr lang="en-IN" sz="1600" dirty="0">
            <a:latin typeface="Berlin Sans FB" pitchFamily="34" charset="0"/>
          </a:endParaRPr>
        </a:p>
      </dgm:t>
    </dgm:pt>
    <dgm:pt modelId="{B2D345BF-F9B3-433F-B4A4-A66D952BB08F}" type="parTrans" cxnId="{7E10A0E3-6189-4A6E-BEF7-9BB4F3C18421}">
      <dgm:prSet/>
      <dgm:spPr/>
      <dgm:t>
        <a:bodyPr/>
        <a:lstStyle/>
        <a:p>
          <a:endParaRPr lang="en-GB" sz="1800"/>
        </a:p>
      </dgm:t>
    </dgm:pt>
    <dgm:pt modelId="{D53B099C-F716-4074-B033-088DD49B64A4}" type="sibTrans" cxnId="{7E10A0E3-6189-4A6E-BEF7-9BB4F3C18421}">
      <dgm:prSet/>
      <dgm:spPr/>
      <dgm:t>
        <a:bodyPr/>
        <a:lstStyle/>
        <a:p>
          <a:endParaRPr lang="en-GB" sz="1800"/>
        </a:p>
      </dgm:t>
    </dgm:pt>
    <dgm:pt modelId="{4BFE03EE-DEB4-404C-AE71-D99279FE4C7E}">
      <dgm:prSet phldrT="[Text]" custT="1"/>
      <dgm:spPr/>
      <dgm:t>
        <a:bodyPr/>
        <a:lstStyle/>
        <a:p>
          <a:r>
            <a:rPr lang="en-IN" sz="1600" dirty="0" smtClean="0">
              <a:latin typeface="Berlin Sans FB" pitchFamily="34" charset="0"/>
            </a:rPr>
            <a:t>Behaviour</a:t>
          </a:r>
          <a:endParaRPr lang="en-IN" sz="1600" dirty="0">
            <a:latin typeface="Berlin Sans FB" pitchFamily="34" charset="0"/>
          </a:endParaRPr>
        </a:p>
      </dgm:t>
    </dgm:pt>
    <dgm:pt modelId="{8013D644-5FCE-4993-B2B3-62E22804E9CB}" type="parTrans" cxnId="{26CD91F2-15C9-4585-90C7-1C0A885A39D5}">
      <dgm:prSet/>
      <dgm:spPr/>
      <dgm:t>
        <a:bodyPr/>
        <a:lstStyle/>
        <a:p>
          <a:endParaRPr lang="en-GB" sz="1800"/>
        </a:p>
      </dgm:t>
    </dgm:pt>
    <dgm:pt modelId="{BA1DBE6A-A15B-4FC4-A348-F2AADF0C2D46}" type="sibTrans" cxnId="{26CD91F2-15C9-4585-90C7-1C0A885A39D5}">
      <dgm:prSet/>
      <dgm:spPr/>
      <dgm:t>
        <a:bodyPr/>
        <a:lstStyle/>
        <a:p>
          <a:endParaRPr lang="en-GB" sz="1800"/>
        </a:p>
      </dgm:t>
    </dgm:pt>
    <dgm:pt modelId="{5951B5E2-147E-4D96-BE2A-C8F117E34754}">
      <dgm:prSet phldrT="[Text]" custT="1"/>
      <dgm:spPr/>
      <dgm:t>
        <a:bodyPr/>
        <a:lstStyle/>
        <a:p>
          <a:r>
            <a:rPr lang="en-IN" sz="1600" dirty="0" smtClean="0">
              <a:latin typeface="Berlin Sans FB" pitchFamily="34" charset="0"/>
            </a:rPr>
            <a:t>Communication</a:t>
          </a:r>
          <a:endParaRPr lang="en-IN" sz="1600" dirty="0">
            <a:latin typeface="Berlin Sans FB" pitchFamily="34" charset="0"/>
          </a:endParaRPr>
        </a:p>
      </dgm:t>
    </dgm:pt>
    <dgm:pt modelId="{70A8AFBB-5CAC-4B20-8C00-D665F253CFC2}" type="parTrans" cxnId="{A7CA9542-4CCE-4526-A297-18AF6998C01C}">
      <dgm:prSet/>
      <dgm:spPr/>
      <dgm:t>
        <a:bodyPr/>
        <a:lstStyle/>
        <a:p>
          <a:endParaRPr lang="en-GB" sz="1800"/>
        </a:p>
      </dgm:t>
    </dgm:pt>
    <dgm:pt modelId="{6D2A6277-980D-42D6-9E07-C55F9A435264}" type="sibTrans" cxnId="{A7CA9542-4CCE-4526-A297-18AF6998C01C}">
      <dgm:prSet/>
      <dgm:spPr/>
      <dgm:t>
        <a:bodyPr/>
        <a:lstStyle/>
        <a:p>
          <a:endParaRPr lang="en-GB" sz="1800"/>
        </a:p>
      </dgm:t>
    </dgm:pt>
    <dgm:pt modelId="{09E80EAA-A0A1-4C62-A71C-8D9918D26555}" type="pres">
      <dgm:prSet presAssocID="{63B5B852-0978-4A59-BB77-A511C8FA39E4}" presName="Name0" presStyleCnt="0">
        <dgm:presLayoutVars>
          <dgm:dir/>
          <dgm:resizeHandles val="exact"/>
        </dgm:presLayoutVars>
      </dgm:prSet>
      <dgm:spPr/>
      <dgm:t>
        <a:bodyPr/>
        <a:lstStyle/>
        <a:p>
          <a:endParaRPr lang="en-GB"/>
        </a:p>
      </dgm:t>
    </dgm:pt>
    <dgm:pt modelId="{E5996298-9934-4399-823F-3F07C84B6917}" type="pres">
      <dgm:prSet presAssocID="{EA2F6B2E-7F70-4B60-A874-08FC4FE1F0E0}" presName="parTxOnly" presStyleLbl="node1" presStyleIdx="0" presStyleCnt="4">
        <dgm:presLayoutVars>
          <dgm:bulletEnabled val="1"/>
        </dgm:presLayoutVars>
      </dgm:prSet>
      <dgm:spPr/>
      <dgm:t>
        <a:bodyPr/>
        <a:lstStyle/>
        <a:p>
          <a:endParaRPr lang="en-GB"/>
        </a:p>
      </dgm:t>
    </dgm:pt>
    <dgm:pt modelId="{0EBFCBD4-31D2-4431-9644-A91A34E3B45A}" type="pres">
      <dgm:prSet presAssocID="{7C3859DF-4FEB-4880-B8C6-9617867F77BD}" presName="parSpace" presStyleCnt="0"/>
      <dgm:spPr/>
      <dgm:t>
        <a:bodyPr/>
        <a:lstStyle/>
        <a:p>
          <a:endParaRPr lang="en-GB"/>
        </a:p>
      </dgm:t>
    </dgm:pt>
    <dgm:pt modelId="{E4E50C22-4C8D-466F-8C83-FB1848A2023B}" type="pres">
      <dgm:prSet presAssocID="{518E4567-4CF4-4F63-B1D9-C2A3AB0FA511}" presName="parTxOnly" presStyleLbl="node1" presStyleIdx="1" presStyleCnt="4">
        <dgm:presLayoutVars>
          <dgm:bulletEnabled val="1"/>
        </dgm:presLayoutVars>
      </dgm:prSet>
      <dgm:spPr/>
      <dgm:t>
        <a:bodyPr/>
        <a:lstStyle/>
        <a:p>
          <a:endParaRPr lang="en-GB"/>
        </a:p>
      </dgm:t>
    </dgm:pt>
    <dgm:pt modelId="{CDD25570-6EF1-44AC-B16C-D2B9BA800716}" type="pres">
      <dgm:prSet presAssocID="{D53B099C-F716-4074-B033-088DD49B64A4}" presName="parSpace" presStyleCnt="0"/>
      <dgm:spPr/>
      <dgm:t>
        <a:bodyPr/>
        <a:lstStyle/>
        <a:p>
          <a:endParaRPr lang="en-GB"/>
        </a:p>
      </dgm:t>
    </dgm:pt>
    <dgm:pt modelId="{8521875B-3872-4749-9351-F5EBC17D1CF8}" type="pres">
      <dgm:prSet presAssocID="{4BFE03EE-DEB4-404C-AE71-D99279FE4C7E}" presName="parTxOnly" presStyleLbl="node1" presStyleIdx="2" presStyleCnt="4">
        <dgm:presLayoutVars>
          <dgm:bulletEnabled val="1"/>
        </dgm:presLayoutVars>
      </dgm:prSet>
      <dgm:spPr/>
      <dgm:t>
        <a:bodyPr/>
        <a:lstStyle/>
        <a:p>
          <a:endParaRPr lang="en-GB"/>
        </a:p>
      </dgm:t>
    </dgm:pt>
    <dgm:pt modelId="{E5035FFF-C215-4345-BAF4-42A6FB8649DE}" type="pres">
      <dgm:prSet presAssocID="{BA1DBE6A-A15B-4FC4-A348-F2AADF0C2D46}" presName="parSpace" presStyleCnt="0"/>
      <dgm:spPr/>
      <dgm:t>
        <a:bodyPr/>
        <a:lstStyle/>
        <a:p>
          <a:endParaRPr lang="en-GB"/>
        </a:p>
      </dgm:t>
    </dgm:pt>
    <dgm:pt modelId="{64948682-A0D2-497C-BC37-79279B051CE6}" type="pres">
      <dgm:prSet presAssocID="{5951B5E2-147E-4D96-BE2A-C8F117E34754}" presName="parTxOnly" presStyleLbl="node1" presStyleIdx="3" presStyleCnt="4">
        <dgm:presLayoutVars>
          <dgm:bulletEnabled val="1"/>
        </dgm:presLayoutVars>
      </dgm:prSet>
      <dgm:spPr/>
      <dgm:t>
        <a:bodyPr/>
        <a:lstStyle/>
        <a:p>
          <a:endParaRPr lang="en-GB"/>
        </a:p>
      </dgm:t>
    </dgm:pt>
  </dgm:ptLst>
  <dgm:cxnLst>
    <dgm:cxn modelId="{296DC104-258D-40A0-BFE3-B36EFCCD60FC}" type="presOf" srcId="{EA2F6B2E-7F70-4B60-A874-08FC4FE1F0E0}" destId="{E5996298-9934-4399-823F-3F07C84B6917}" srcOrd="0" destOrd="0" presId="urn:microsoft.com/office/officeart/2005/8/layout/hChevron3"/>
    <dgm:cxn modelId="{26CD91F2-15C9-4585-90C7-1C0A885A39D5}" srcId="{63B5B852-0978-4A59-BB77-A511C8FA39E4}" destId="{4BFE03EE-DEB4-404C-AE71-D99279FE4C7E}" srcOrd="2" destOrd="0" parTransId="{8013D644-5FCE-4993-B2B3-62E22804E9CB}" sibTransId="{BA1DBE6A-A15B-4FC4-A348-F2AADF0C2D46}"/>
    <dgm:cxn modelId="{27CB5559-CA5B-4CC7-BF22-7E33BAE48E32}" srcId="{63B5B852-0978-4A59-BB77-A511C8FA39E4}" destId="{EA2F6B2E-7F70-4B60-A874-08FC4FE1F0E0}" srcOrd="0" destOrd="0" parTransId="{10ED02B6-20CA-4165-99ED-90040F979DFA}" sibTransId="{7C3859DF-4FEB-4880-B8C6-9617867F77BD}"/>
    <dgm:cxn modelId="{2C606D9D-87F3-4B35-8280-58654A32007A}" type="presOf" srcId="{63B5B852-0978-4A59-BB77-A511C8FA39E4}" destId="{09E80EAA-A0A1-4C62-A71C-8D9918D26555}" srcOrd="0" destOrd="0" presId="urn:microsoft.com/office/officeart/2005/8/layout/hChevron3"/>
    <dgm:cxn modelId="{BDD99B3D-C1C0-411D-AB84-D39AA88ACD3A}" type="presOf" srcId="{4BFE03EE-DEB4-404C-AE71-D99279FE4C7E}" destId="{8521875B-3872-4749-9351-F5EBC17D1CF8}" srcOrd="0" destOrd="0" presId="urn:microsoft.com/office/officeart/2005/8/layout/hChevron3"/>
    <dgm:cxn modelId="{BFE0973A-4E75-4D90-8512-1AD7848D7AF4}" type="presOf" srcId="{518E4567-4CF4-4F63-B1D9-C2A3AB0FA511}" destId="{E4E50C22-4C8D-466F-8C83-FB1848A2023B}" srcOrd="0" destOrd="0" presId="urn:microsoft.com/office/officeart/2005/8/layout/hChevron3"/>
    <dgm:cxn modelId="{F1337B19-059A-4625-94A2-E11526FD8B30}" type="presOf" srcId="{5951B5E2-147E-4D96-BE2A-C8F117E34754}" destId="{64948682-A0D2-497C-BC37-79279B051CE6}" srcOrd="0" destOrd="0" presId="urn:microsoft.com/office/officeart/2005/8/layout/hChevron3"/>
    <dgm:cxn modelId="{A7CA9542-4CCE-4526-A297-18AF6998C01C}" srcId="{63B5B852-0978-4A59-BB77-A511C8FA39E4}" destId="{5951B5E2-147E-4D96-BE2A-C8F117E34754}" srcOrd="3" destOrd="0" parTransId="{70A8AFBB-5CAC-4B20-8C00-D665F253CFC2}" sibTransId="{6D2A6277-980D-42D6-9E07-C55F9A435264}"/>
    <dgm:cxn modelId="{7E10A0E3-6189-4A6E-BEF7-9BB4F3C18421}" srcId="{63B5B852-0978-4A59-BB77-A511C8FA39E4}" destId="{518E4567-4CF4-4F63-B1D9-C2A3AB0FA511}" srcOrd="1" destOrd="0" parTransId="{B2D345BF-F9B3-433F-B4A4-A66D952BB08F}" sibTransId="{D53B099C-F716-4074-B033-088DD49B64A4}"/>
    <dgm:cxn modelId="{AB8C2A51-4F02-49B8-BFC4-515EDA2D66E8}" type="presParOf" srcId="{09E80EAA-A0A1-4C62-A71C-8D9918D26555}" destId="{E5996298-9934-4399-823F-3F07C84B6917}" srcOrd="0" destOrd="0" presId="urn:microsoft.com/office/officeart/2005/8/layout/hChevron3"/>
    <dgm:cxn modelId="{DE86BF4E-944B-4DC0-884D-495FD2A89757}" type="presParOf" srcId="{09E80EAA-A0A1-4C62-A71C-8D9918D26555}" destId="{0EBFCBD4-31D2-4431-9644-A91A34E3B45A}" srcOrd="1" destOrd="0" presId="urn:microsoft.com/office/officeart/2005/8/layout/hChevron3"/>
    <dgm:cxn modelId="{40CDE9FD-CE64-44B3-8581-6BDFD20CEA3A}" type="presParOf" srcId="{09E80EAA-A0A1-4C62-A71C-8D9918D26555}" destId="{E4E50C22-4C8D-466F-8C83-FB1848A2023B}" srcOrd="2" destOrd="0" presId="urn:microsoft.com/office/officeart/2005/8/layout/hChevron3"/>
    <dgm:cxn modelId="{FFAC786E-08A7-4337-9137-0BED41BE178F}" type="presParOf" srcId="{09E80EAA-A0A1-4C62-A71C-8D9918D26555}" destId="{CDD25570-6EF1-44AC-B16C-D2B9BA800716}" srcOrd="3" destOrd="0" presId="urn:microsoft.com/office/officeart/2005/8/layout/hChevron3"/>
    <dgm:cxn modelId="{CB010E7E-5D4B-471B-A8CC-B8612AF65A2D}" type="presParOf" srcId="{09E80EAA-A0A1-4C62-A71C-8D9918D26555}" destId="{8521875B-3872-4749-9351-F5EBC17D1CF8}" srcOrd="4" destOrd="0" presId="urn:microsoft.com/office/officeart/2005/8/layout/hChevron3"/>
    <dgm:cxn modelId="{09800220-4A86-45CF-A294-A43601142EEE}" type="presParOf" srcId="{09E80EAA-A0A1-4C62-A71C-8D9918D26555}" destId="{E5035FFF-C215-4345-BAF4-42A6FB8649DE}" srcOrd="5" destOrd="0" presId="urn:microsoft.com/office/officeart/2005/8/layout/hChevron3"/>
    <dgm:cxn modelId="{5849D530-304E-4F1D-AFE2-45F02CFB3BA5}" type="presParOf" srcId="{09E80EAA-A0A1-4C62-A71C-8D9918D26555}" destId="{64948682-A0D2-497C-BC37-79279B051CE6}"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171FF3-FBF6-4C74-87C0-6D83EC576614}" type="datetimeFigureOut">
              <a:rPr lang="en-US" smtClean="0"/>
              <a:pPr/>
              <a:t>10/12/2019</a:t>
            </a:fld>
            <a:endParaRPr lang="en-I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9E0CF-C1A4-4D71-A19E-24C3BDB5C7E1}" type="slidenum">
              <a:rPr lang="en-IN" smtClean="0"/>
              <a:pPr/>
              <a:t>‹#›</a:t>
            </a:fld>
            <a:endParaRPr lang="en-IN"/>
          </a:p>
        </p:txBody>
      </p:sp>
    </p:spTree>
    <p:extLst>
      <p:ext uri="{BB962C8B-B14F-4D97-AF65-F5344CB8AC3E}">
        <p14:creationId xmlns:p14="http://schemas.microsoft.com/office/powerpoint/2010/main" val="120499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6A9E0CF-C1A4-4D71-A19E-24C3BDB5C7E1}" type="slidenum">
              <a:rPr lang="en-IN" smtClean="0"/>
              <a:pPr/>
              <a:t>17</a:t>
            </a:fld>
            <a:endParaRPr lang="en-IN"/>
          </a:p>
        </p:txBody>
      </p:sp>
    </p:spTree>
    <p:extLst>
      <p:ext uri="{BB962C8B-B14F-4D97-AF65-F5344CB8AC3E}">
        <p14:creationId xmlns:p14="http://schemas.microsoft.com/office/powerpoint/2010/main" val="2234633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marL="182563" indent="-182563">
              <a:buSzPct val="150000"/>
              <a:defRPr sz="2400">
                <a:solidFill>
                  <a:srgbClr val="002060"/>
                </a:solidFill>
              </a:defRPr>
            </a:lvl1pPr>
            <a:lvl2pPr marL="355600" indent="-173038">
              <a:buSzPct val="90000"/>
              <a:buFont typeface="Courier New" pitchFamily="49" charset="0"/>
              <a:buChar char="o"/>
              <a:defRPr sz="2400">
                <a:solidFill>
                  <a:srgbClr val="002060"/>
                </a:solidFill>
              </a:defRPr>
            </a:lvl2pPr>
            <a:lvl3pPr marL="538163" indent="-182563">
              <a:buSzPct val="125000"/>
              <a:buFont typeface="Wingdings" pitchFamily="2" charset="2"/>
              <a:buChar char="§"/>
              <a:defRPr sz="2400">
                <a:solidFill>
                  <a:srgbClr val="002060"/>
                </a:solidFill>
              </a:defRPr>
            </a:lvl3pPr>
            <a:lvl4pPr marL="720725" indent="-182563">
              <a:buSzPct val="80000"/>
              <a:buFont typeface="Calibri" pitchFamily="34" charset="0"/>
              <a:buChar char="□"/>
              <a:defRPr sz="2400">
                <a:solidFill>
                  <a:srgbClr val="002060"/>
                </a:solidFill>
              </a:defRPr>
            </a:lvl4pPr>
            <a:lvl5pPr marL="893763" indent="-173038">
              <a:buFont typeface="Arial" pitchFamily="34" charset="0"/>
              <a:buChar char="~"/>
              <a:defRPr sz="2400">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normAutofit/>
          </a:bodyPr>
          <a:lstStyle>
            <a:lvl1pPr marL="0" indent="0">
              <a:buNone/>
              <a:defRPr sz="3200">
                <a:ln>
                  <a:noFill/>
                </a:ln>
                <a:solidFill>
                  <a:srgbClr val="00206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54806"/>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48978"/>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Rectangle 6"/>
          <p:cNvSpPr/>
          <p:nvPr/>
        </p:nvSpPr>
        <p:spPr>
          <a:xfrm>
            <a:off x="6822931" y="4809351"/>
            <a:ext cx="1787669" cy="369332"/>
          </a:xfrm>
          <a:prstGeom prst="rect">
            <a:avLst/>
          </a:prstGeom>
          <a:noFill/>
        </p:spPr>
        <p:txBody>
          <a:bodyPr wrap="none" lIns="91440" tIns="45720" rIns="91440" bIns="45720">
            <a:spAutoFit/>
          </a:bodyPr>
          <a:lstStyle/>
          <a:p>
            <a:pPr algn="ctr"/>
            <a:r>
              <a:rPr lang="en-US" sz="1800" b="0" cap="none" spc="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Bradley Hand ITC" pitchFamily="66" charset="0"/>
              </a:rPr>
              <a:t>G. Malar, AIISH</a:t>
            </a:r>
            <a:endParaRPr lang="en-US" sz="1800" b="0" cap="none" spc="0" dirty="0">
              <a:ln w="18415" cmpd="sng">
                <a:solidFill>
                  <a:srgbClr val="FFFFFF"/>
                </a:solidFill>
                <a:prstDash val="solid"/>
              </a:ln>
              <a:solidFill>
                <a:srgbClr val="0070C0"/>
              </a:solidFill>
              <a:effectLst>
                <a:outerShdw blurRad="63500" dir="3600000" algn="tl" rotWithShape="0">
                  <a:srgbClr val="000000">
                    <a:alpha val="70000"/>
                  </a:srgbClr>
                </a:outerShdw>
              </a:effectLst>
              <a:latin typeface="Bradley Hand ITC" pitchFamily="66" charset="0"/>
            </a:endParaRPr>
          </a:p>
        </p:txBody>
      </p:sp>
      <p:sp>
        <p:nvSpPr>
          <p:cNvPr id="8" name="Rectangle 7"/>
          <p:cNvSpPr/>
          <p:nvPr/>
        </p:nvSpPr>
        <p:spPr>
          <a:xfrm>
            <a:off x="1443762" y="-72000"/>
            <a:ext cx="2518638" cy="523220"/>
          </a:xfrm>
          <a:prstGeom prst="rect">
            <a:avLst/>
          </a:prstGeom>
          <a:noFill/>
        </p:spPr>
        <p:txBody>
          <a:bodyPr wrap="none" lIns="91440" tIns="45720" rIns="91440" bIns="45720">
            <a:spAutoFit/>
          </a:bodyPr>
          <a:lstStyle/>
          <a:p>
            <a:pPr lvl="0" algn="ctr"/>
            <a:r>
              <a:rPr lang="en-US" sz="2800" b="0" cap="none" spc="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Bradley Hand ITC" pitchFamily="66" charset="0"/>
              </a:rPr>
              <a:t>Deaf-Blindness</a:t>
            </a:r>
            <a:endParaRPr lang="en-US" sz="2800" b="0" cap="none" spc="0" dirty="0">
              <a:ln w="18415" cmpd="sng">
                <a:solidFill>
                  <a:srgbClr val="FFFFFF"/>
                </a:solidFill>
                <a:prstDash val="solid"/>
              </a:ln>
              <a:solidFill>
                <a:srgbClr val="0070C0"/>
              </a:solidFill>
              <a:effectLst>
                <a:outerShdw blurRad="63500" dir="3600000" algn="tl" rotWithShape="0">
                  <a:srgbClr val="000000">
                    <a:alpha val="70000"/>
                  </a:srgbClr>
                </a:outerShdw>
              </a:effectLst>
              <a:latin typeface="Bradley Hand ITC" pitchFamily="66" charset="0"/>
            </a:endParaRPr>
          </a:p>
        </p:txBody>
      </p:sp>
      <p:pic>
        <p:nvPicPr>
          <p:cNvPr id="9" name="Picture 8" descr="ac60f9034eb99ab9dc2ef8286b60746b.jpg"/>
          <p:cNvPicPr>
            <a:picLocks noChangeAspect="1"/>
          </p:cNvPicPr>
          <p:nvPr/>
        </p:nvPicPr>
        <p:blipFill>
          <a:blip r:embed="rId13" cstate="print"/>
          <a:stretch>
            <a:fillRect/>
          </a:stretch>
        </p:blipFill>
        <p:spPr>
          <a:xfrm>
            <a:off x="8690146" y="4800600"/>
            <a:ext cx="274285" cy="270000"/>
          </a:xfrm>
          <a:prstGeom prst="rect">
            <a:avLst/>
          </a:prstGeom>
        </p:spPr>
      </p:pic>
      <p:pic>
        <p:nvPicPr>
          <p:cNvPr id="10" name="Picture 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8418" y="0"/>
            <a:ext cx="957563" cy="360000"/>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C00000"/>
          </a:solidFill>
          <a:latin typeface="Berlin Sans FB Dem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Berlin Sans FB"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060"/>
          </a:solidFill>
          <a:latin typeface="Berlin Sans FB"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060"/>
          </a:solidFill>
          <a:latin typeface="Berlin Sans FB"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060"/>
          </a:solidFill>
          <a:latin typeface="Berlin Sans FB"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060"/>
          </a:solidFill>
          <a:latin typeface="Berlin Sans FB"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b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b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rehabcouncil.nic.in/writereaddata/deafblind" TargetMode="Externa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0150"/>
            <a:ext cx="7772400" cy="1102519"/>
          </a:xfrm>
        </p:spPr>
        <p:txBody>
          <a:bodyPr>
            <a:normAutofit fontScale="90000"/>
          </a:bodyPr>
          <a:lstStyle/>
          <a:p>
            <a:r>
              <a:rPr lang="en-US" dirty="0" smtClean="0"/>
              <a:t>Introduction to </a:t>
            </a:r>
            <a:r>
              <a:rPr lang="en-US" dirty="0" err="1" smtClean="0"/>
              <a:t>Locomotor</a:t>
            </a:r>
            <a:r>
              <a:rPr lang="en-US" dirty="0" smtClean="0"/>
              <a:t> &amp; Multiple Disabilities</a:t>
            </a:r>
            <a:endParaRPr lang="en-IN" dirty="0"/>
          </a:p>
        </p:txBody>
      </p:sp>
      <p:sp>
        <p:nvSpPr>
          <p:cNvPr id="3" name="Subtitle 2"/>
          <p:cNvSpPr>
            <a:spLocks noGrp="1"/>
          </p:cNvSpPr>
          <p:nvPr>
            <p:ph type="subTitle" idx="1"/>
          </p:nvPr>
        </p:nvSpPr>
        <p:spPr>
          <a:xfrm>
            <a:off x="1371600" y="2516981"/>
            <a:ext cx="6400800" cy="1314450"/>
          </a:xfrm>
        </p:spPr>
        <p:txBody>
          <a:bodyPr/>
          <a:lstStyle/>
          <a:p>
            <a:r>
              <a:rPr lang="en-US" dirty="0" smtClean="0"/>
              <a:t>Unit 4: Deaf-Blindness</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2335" y="3031331"/>
            <a:ext cx="4979329" cy="1872000"/>
          </a:xfrm>
          <a:prstGeom prst="rect">
            <a:avLst/>
          </a:prstGeom>
        </p:spPr>
      </p:pic>
    </p:spTree>
    <p:extLst>
      <p:ext uri="{BB962C8B-B14F-4D97-AF65-F5344CB8AC3E}">
        <p14:creationId xmlns:p14="http://schemas.microsoft.com/office/powerpoint/2010/main" val="1705044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…Classification of Deaf-Blindness</a:t>
            </a:r>
            <a:endParaRPr lang="en-IN" dirty="0"/>
          </a:p>
        </p:txBody>
      </p:sp>
      <p:sp>
        <p:nvSpPr>
          <p:cNvPr id="3" name="Content Placeholder 2"/>
          <p:cNvSpPr>
            <a:spLocks noGrp="1"/>
          </p:cNvSpPr>
          <p:nvPr>
            <p:ph idx="1"/>
          </p:nvPr>
        </p:nvSpPr>
        <p:spPr>
          <a:xfrm>
            <a:off x="304800" y="1352550"/>
            <a:ext cx="3733800" cy="3394472"/>
          </a:xfrm>
        </p:spPr>
        <p:txBody>
          <a:bodyPr>
            <a:normAutofit/>
          </a:bodyPr>
          <a:lstStyle/>
          <a:p>
            <a:r>
              <a:rPr lang="en-IN" dirty="0" smtClean="0"/>
              <a:t>The AGE OF ONSET has significant impact on the consequence of the disability &amp; provides another valid base for classification</a:t>
            </a:r>
            <a:r>
              <a:rPr lang="en-IN" dirty="0" smtClean="0">
                <a:sym typeface="Wingdings" pitchFamily="2" charset="2"/>
              </a:rPr>
              <a:t></a:t>
            </a:r>
            <a:endParaRPr lang="en-IN" dirty="0" smtClean="0"/>
          </a:p>
        </p:txBody>
      </p:sp>
      <p:graphicFrame>
        <p:nvGraphicFramePr>
          <p:cNvPr id="4" name="Content Placeholder 3"/>
          <p:cNvGraphicFramePr>
            <a:graphicFrameLocks/>
          </p:cNvGraphicFramePr>
          <p:nvPr>
            <p:extLst>
              <p:ext uri="{D42A27DB-BD31-4B8C-83A1-F6EECF244321}">
                <p14:modId xmlns:p14="http://schemas.microsoft.com/office/powerpoint/2010/main" val="2685193197"/>
              </p:ext>
            </p:extLst>
          </p:nvPr>
        </p:nvGraphicFramePr>
        <p:xfrm>
          <a:off x="3505200" y="1276350"/>
          <a:ext cx="56388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1000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a:t>
            </a:r>
            <a:endParaRPr lang="en-GB" dirty="0"/>
          </a:p>
        </p:txBody>
      </p:sp>
      <p:sp>
        <p:nvSpPr>
          <p:cNvPr id="3" name="Text Placeholder 2"/>
          <p:cNvSpPr>
            <a:spLocks noGrp="1"/>
          </p:cNvSpPr>
          <p:nvPr>
            <p:ph type="body" idx="1"/>
          </p:nvPr>
        </p:nvSpPr>
        <p:spPr/>
        <p:txBody>
          <a:bodyPr/>
          <a:lstStyle/>
          <a:p>
            <a:r>
              <a:rPr lang="en-GB" dirty="0" smtClean="0"/>
              <a:t>Causes of Deaf-Blindness</a:t>
            </a:r>
            <a:endParaRPr lang="en-GB" dirty="0"/>
          </a:p>
        </p:txBody>
      </p:sp>
    </p:spTree>
    <p:extLst>
      <p:ext uri="{BB962C8B-B14F-4D97-AF65-F5344CB8AC3E}">
        <p14:creationId xmlns:p14="http://schemas.microsoft.com/office/powerpoint/2010/main" val="3949212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of Deaf-Blindness…</a:t>
            </a:r>
            <a:endParaRPr lang="en-GB" dirty="0"/>
          </a:p>
        </p:txBody>
      </p:sp>
      <p:sp>
        <p:nvSpPr>
          <p:cNvPr id="3" name="Content Placeholder 2"/>
          <p:cNvSpPr>
            <a:spLocks noGrp="1"/>
          </p:cNvSpPr>
          <p:nvPr>
            <p:ph idx="1"/>
          </p:nvPr>
        </p:nvSpPr>
        <p:spPr>
          <a:xfrm>
            <a:off x="457200" y="1348978"/>
            <a:ext cx="3962400" cy="3394472"/>
          </a:xfrm>
        </p:spPr>
        <p:txBody>
          <a:bodyPr/>
          <a:lstStyle/>
          <a:p>
            <a:r>
              <a:rPr lang="en-GB" dirty="0" smtClean="0"/>
              <a:t>Deaf-Blindness could result from </a:t>
            </a:r>
            <a:r>
              <a:rPr lang="en-GB" dirty="0" smtClean="0">
                <a:sym typeface="Wingdings" pitchFamily="2" charset="2"/>
              </a:rPr>
              <a:t></a:t>
            </a:r>
            <a:endParaRPr lang="en-GB" dirty="0"/>
          </a:p>
        </p:txBody>
      </p:sp>
      <p:graphicFrame>
        <p:nvGraphicFramePr>
          <p:cNvPr id="5" name="Diagram 4"/>
          <p:cNvGraphicFramePr/>
          <p:nvPr>
            <p:extLst>
              <p:ext uri="{D42A27DB-BD31-4B8C-83A1-F6EECF244321}">
                <p14:modId xmlns:p14="http://schemas.microsoft.com/office/powerpoint/2010/main" val="317970459"/>
              </p:ext>
            </p:extLst>
          </p:nvPr>
        </p:nvGraphicFramePr>
        <p:xfrm>
          <a:off x="3657600" y="1047750"/>
          <a:ext cx="5486400" cy="4095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454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…Geriatric Origins</a:t>
            </a:r>
            <a:endParaRPr lang="en-GB" dirty="0"/>
          </a:p>
        </p:txBody>
      </p:sp>
      <p:sp>
        <p:nvSpPr>
          <p:cNvPr id="3" name="Content Placeholder 2"/>
          <p:cNvSpPr>
            <a:spLocks noGrp="1"/>
          </p:cNvSpPr>
          <p:nvPr>
            <p:ph idx="1"/>
          </p:nvPr>
        </p:nvSpPr>
        <p:spPr/>
        <p:txBody>
          <a:bodyPr/>
          <a:lstStyle/>
          <a:p>
            <a:r>
              <a:rPr lang="en-GB" dirty="0" smtClean="0"/>
              <a:t>In India, one of the most common cause of deaf-blindness is simultaneous loss of hearing &amp; vision due to ageing</a:t>
            </a:r>
          </a:p>
          <a:p>
            <a:r>
              <a:rPr lang="en-GB" dirty="0" smtClean="0"/>
              <a:t>That is, concurrent occurrence of – </a:t>
            </a:r>
          </a:p>
          <a:p>
            <a:pPr lvl="1"/>
            <a:r>
              <a:rPr lang="en-GB" dirty="0" smtClean="0"/>
              <a:t>Presbyopia (loss of vision in old age) &amp;</a:t>
            </a:r>
          </a:p>
          <a:p>
            <a:pPr lvl="1"/>
            <a:r>
              <a:rPr lang="en-GB" dirty="0" err="1" smtClean="0"/>
              <a:t>Presbyacusis</a:t>
            </a:r>
            <a:r>
              <a:rPr lang="en-GB" dirty="0" smtClean="0"/>
              <a:t> </a:t>
            </a:r>
            <a:r>
              <a:rPr lang="en-GB" dirty="0"/>
              <a:t>(loss of </a:t>
            </a:r>
            <a:r>
              <a:rPr lang="en-GB" dirty="0" smtClean="0"/>
              <a:t>hearing in old </a:t>
            </a:r>
            <a:r>
              <a:rPr lang="en-GB" dirty="0"/>
              <a:t>age)</a:t>
            </a:r>
          </a:p>
          <a:p>
            <a:pPr lvl="1"/>
            <a:endParaRPr lang="en-GB" dirty="0"/>
          </a:p>
        </p:txBody>
      </p:sp>
    </p:spTree>
    <p:extLst>
      <p:ext uri="{BB962C8B-B14F-4D97-AF65-F5344CB8AC3E}">
        <p14:creationId xmlns:p14="http://schemas.microsoft.com/office/powerpoint/2010/main" val="3596346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…Severe Disabilities &amp; Syndromes</a:t>
            </a:r>
            <a:endParaRPr lang="en-GB" dirty="0"/>
          </a:p>
        </p:txBody>
      </p:sp>
      <p:sp>
        <p:nvSpPr>
          <p:cNvPr id="3" name="Content Placeholder 2"/>
          <p:cNvSpPr>
            <a:spLocks noGrp="1"/>
          </p:cNvSpPr>
          <p:nvPr>
            <p:ph idx="1"/>
          </p:nvPr>
        </p:nvSpPr>
        <p:spPr/>
        <p:txBody>
          <a:bodyPr>
            <a:normAutofit/>
          </a:bodyPr>
          <a:lstStyle/>
          <a:p>
            <a:r>
              <a:rPr lang="en-GB" dirty="0" smtClean="0"/>
              <a:t>Both </a:t>
            </a:r>
            <a:r>
              <a:rPr lang="en-GB" dirty="0"/>
              <a:t>hearing and visual impairment frequently co-exist with certain severe disabilities such cerebral palsy </a:t>
            </a:r>
          </a:p>
          <a:p>
            <a:r>
              <a:rPr lang="en-GB" dirty="0"/>
              <a:t>Certain health conditions such as CHARGE Association &amp; Ushers Syndrome may also lead to concomitant loss of hearing and vision</a:t>
            </a:r>
          </a:p>
        </p:txBody>
      </p:sp>
    </p:spTree>
    <p:extLst>
      <p:ext uri="{BB962C8B-B14F-4D97-AF65-F5344CB8AC3E}">
        <p14:creationId xmlns:p14="http://schemas.microsoft.com/office/powerpoint/2010/main" val="2903458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…Infections &amp; Injuries </a:t>
            </a:r>
            <a:endParaRPr lang="en-GB" dirty="0"/>
          </a:p>
        </p:txBody>
      </p:sp>
      <p:sp>
        <p:nvSpPr>
          <p:cNvPr id="3" name="Content Placeholder 2"/>
          <p:cNvSpPr>
            <a:spLocks noGrp="1"/>
          </p:cNvSpPr>
          <p:nvPr>
            <p:ph idx="1"/>
          </p:nvPr>
        </p:nvSpPr>
        <p:spPr/>
        <p:txBody>
          <a:bodyPr>
            <a:normAutofit/>
          </a:bodyPr>
          <a:lstStyle/>
          <a:p>
            <a:r>
              <a:rPr lang="en-GB" dirty="0" smtClean="0"/>
              <a:t>Infectious diseases before birth such as Rubella during conception, or after birth such as meningitis in the young child in extreme conditions may result in loss of hearing as well as vision</a:t>
            </a:r>
          </a:p>
          <a:p>
            <a:r>
              <a:rPr lang="en-GB" dirty="0" smtClean="0"/>
              <a:t>Severe injuries to the head at the time of birth, or soon after birth may affect hearing &amp; vision in children</a:t>
            </a:r>
            <a:endParaRPr lang="en-GB" dirty="0"/>
          </a:p>
        </p:txBody>
      </p:sp>
    </p:spTree>
    <p:extLst>
      <p:ext uri="{BB962C8B-B14F-4D97-AF65-F5344CB8AC3E}">
        <p14:creationId xmlns:p14="http://schemas.microsoft.com/office/powerpoint/2010/main" val="152713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a:t>
            </a:r>
            <a:endParaRPr lang="en-GB" dirty="0"/>
          </a:p>
        </p:txBody>
      </p:sp>
      <p:sp>
        <p:nvSpPr>
          <p:cNvPr id="3" name="Text Placeholder 2"/>
          <p:cNvSpPr>
            <a:spLocks noGrp="1"/>
          </p:cNvSpPr>
          <p:nvPr>
            <p:ph type="body" idx="1"/>
          </p:nvPr>
        </p:nvSpPr>
        <p:spPr/>
        <p:txBody>
          <a:bodyPr/>
          <a:lstStyle/>
          <a:p>
            <a:r>
              <a:rPr lang="en-GB" dirty="0" smtClean="0"/>
              <a:t>Characteristics of Deaf-Blindness</a:t>
            </a:r>
            <a:endParaRPr lang="en-GB" dirty="0"/>
          </a:p>
        </p:txBody>
      </p:sp>
    </p:spTree>
    <p:extLst>
      <p:ext uri="{BB962C8B-B14F-4D97-AF65-F5344CB8AC3E}">
        <p14:creationId xmlns:p14="http://schemas.microsoft.com/office/powerpoint/2010/main" val="1751473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mtClean="0"/>
              <a:t>Characteristics of Deaf-Blindness</a:t>
            </a:r>
            <a:endParaRPr lang="en-GB"/>
          </a:p>
        </p:txBody>
      </p:sp>
      <p:sp>
        <p:nvSpPr>
          <p:cNvPr id="3" name="Content Placeholder 2"/>
          <p:cNvSpPr>
            <a:spLocks noGrp="1"/>
          </p:cNvSpPr>
          <p:nvPr>
            <p:ph idx="1"/>
          </p:nvPr>
        </p:nvSpPr>
        <p:spPr/>
        <p:txBody>
          <a:bodyPr/>
          <a:lstStyle/>
          <a:p>
            <a:r>
              <a:rPr lang="en-GB" dirty="0" smtClean="0"/>
              <a:t>Characteristics of deaf-blindness arises from impact of the condition on 4 major faculties of human functioning:</a:t>
            </a:r>
            <a:endParaRPr lang="en-GB" dirty="0"/>
          </a:p>
        </p:txBody>
      </p:sp>
      <p:graphicFrame>
        <p:nvGraphicFramePr>
          <p:cNvPr id="4" name="Content Placeholder 3"/>
          <p:cNvGraphicFramePr>
            <a:graphicFrameLocks/>
          </p:cNvGraphicFramePr>
          <p:nvPr>
            <p:extLst>
              <p:ext uri="{D42A27DB-BD31-4B8C-83A1-F6EECF244321}">
                <p14:modId xmlns:p14="http://schemas.microsoft.com/office/powerpoint/2010/main" val="1121852462"/>
              </p:ext>
            </p:extLst>
          </p:nvPr>
        </p:nvGraphicFramePr>
        <p:xfrm>
          <a:off x="914400" y="2323182"/>
          <a:ext cx="8153400" cy="2800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481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Physical Characteristics</a:t>
            </a:r>
            <a:endParaRPr lang="en-GB"/>
          </a:p>
        </p:txBody>
      </p:sp>
      <p:sp>
        <p:nvSpPr>
          <p:cNvPr id="3" name="Content Placeholder 2"/>
          <p:cNvSpPr>
            <a:spLocks noGrp="1"/>
          </p:cNvSpPr>
          <p:nvPr>
            <p:ph idx="1"/>
          </p:nvPr>
        </p:nvSpPr>
        <p:spPr/>
        <p:txBody>
          <a:bodyPr>
            <a:normAutofit/>
          </a:bodyPr>
          <a:lstStyle/>
          <a:p>
            <a:r>
              <a:rPr lang="en-GB" dirty="0" smtClean="0"/>
              <a:t>Difficulty in seeing</a:t>
            </a:r>
          </a:p>
          <a:p>
            <a:r>
              <a:rPr lang="en-GB" dirty="0" smtClean="0"/>
              <a:t>Difficulty in hearing</a:t>
            </a:r>
          </a:p>
          <a:p>
            <a:r>
              <a:rPr lang="en-GB" dirty="0" smtClean="0"/>
              <a:t>Difficulty in environmental mobility</a:t>
            </a:r>
          </a:p>
          <a:p>
            <a:r>
              <a:rPr lang="en-GB" dirty="0" smtClean="0"/>
              <a:t>Difficulty in administering self-care</a:t>
            </a:r>
          </a:p>
          <a:p>
            <a:r>
              <a:rPr lang="en-GB" dirty="0" smtClean="0"/>
              <a:t>Unusual sleep patterns</a:t>
            </a:r>
          </a:p>
          <a:p>
            <a:r>
              <a:rPr lang="en-GB" dirty="0"/>
              <a:t>Occurrence of seizures</a:t>
            </a:r>
            <a:endParaRPr lang="en-GB" dirty="0" smtClean="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1369682"/>
            <a:ext cx="2157162" cy="2958939"/>
          </a:xfrm>
          <a:prstGeom prst="rect">
            <a:avLst/>
          </a:prstGeom>
        </p:spPr>
      </p:pic>
    </p:spTree>
    <p:extLst>
      <p:ext uri="{BB962C8B-B14F-4D97-AF65-F5344CB8AC3E}">
        <p14:creationId xmlns:p14="http://schemas.microsoft.com/office/powerpoint/2010/main" val="2304585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5400000" cy="857250"/>
          </a:xfrm>
        </p:spPr>
        <p:txBody>
          <a:bodyPr>
            <a:noAutofit/>
          </a:bodyPr>
          <a:lstStyle/>
          <a:p>
            <a:r>
              <a:rPr lang="en-US" sz="2800" dirty="0" smtClean="0"/>
              <a:t>Psychological Characteristics</a:t>
            </a:r>
            <a:endParaRPr lang="en-IN" sz="2800" dirty="0"/>
          </a:p>
        </p:txBody>
      </p:sp>
      <p:sp>
        <p:nvSpPr>
          <p:cNvPr id="3" name="Content Placeholder 2"/>
          <p:cNvSpPr>
            <a:spLocks noGrp="1"/>
          </p:cNvSpPr>
          <p:nvPr>
            <p:ph idx="1"/>
          </p:nvPr>
        </p:nvSpPr>
        <p:spPr>
          <a:xfrm>
            <a:off x="457200" y="1200151"/>
            <a:ext cx="5400000" cy="1679972"/>
          </a:xfrm>
        </p:spPr>
        <p:txBody>
          <a:bodyPr>
            <a:normAutofit/>
          </a:bodyPr>
          <a:lstStyle/>
          <a:p>
            <a:r>
              <a:rPr lang="en-US" sz="2000" dirty="0" smtClean="0"/>
              <a:t>Difficulty in functional learning</a:t>
            </a:r>
          </a:p>
          <a:p>
            <a:r>
              <a:rPr lang="en-US" sz="2000" dirty="0" smtClean="0"/>
              <a:t>Difficulty in academic learning</a:t>
            </a:r>
          </a:p>
          <a:p>
            <a:r>
              <a:rPr lang="en-US" sz="2000" dirty="0" smtClean="0"/>
              <a:t>Lack of self-concept &amp; confidence</a:t>
            </a:r>
            <a:endParaRPr lang="en-IN" sz="2000" dirty="0"/>
          </a:p>
        </p:txBody>
      </p:sp>
      <p:sp>
        <p:nvSpPr>
          <p:cNvPr id="4" name="Title 1"/>
          <p:cNvSpPr txBox="1">
            <a:spLocks/>
          </p:cNvSpPr>
          <p:nvPr/>
        </p:nvSpPr>
        <p:spPr>
          <a:xfrm>
            <a:off x="457200" y="2628900"/>
            <a:ext cx="5400000" cy="85725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C00000"/>
                </a:solidFill>
                <a:effectLst/>
                <a:uLnTx/>
                <a:uFillTx/>
                <a:latin typeface="Berlin Sans FB Demi" pitchFamily="34" charset="0"/>
                <a:ea typeface="+mj-ea"/>
                <a:cs typeface="+mj-cs"/>
              </a:rPr>
              <a:t>Communicational Characteristics</a:t>
            </a:r>
            <a:endParaRPr kumimoji="0" lang="en-IN" sz="2800" b="0" i="0" u="none" strike="noStrike" kern="1200" cap="none" spc="0" normalizeH="0" baseline="0" noProof="0" dirty="0">
              <a:ln>
                <a:noFill/>
              </a:ln>
              <a:solidFill>
                <a:srgbClr val="C00000"/>
              </a:solidFill>
              <a:effectLst/>
              <a:uLnTx/>
              <a:uFillTx/>
              <a:latin typeface="Berlin Sans FB Demi" pitchFamily="34" charset="0"/>
              <a:ea typeface="+mj-ea"/>
              <a:cs typeface="+mj-cs"/>
            </a:endParaRPr>
          </a:p>
        </p:txBody>
      </p:sp>
      <p:sp>
        <p:nvSpPr>
          <p:cNvPr id="5" name="Content Placeholder 2"/>
          <p:cNvSpPr txBox="1">
            <a:spLocks/>
          </p:cNvSpPr>
          <p:nvPr/>
        </p:nvSpPr>
        <p:spPr>
          <a:xfrm>
            <a:off x="457200" y="3349228"/>
            <a:ext cx="5400000" cy="167997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rgbClr val="002060"/>
                </a:solidFill>
                <a:effectLst/>
                <a:uLnTx/>
                <a:uFillTx/>
                <a:latin typeface="Berlin Sans FB" pitchFamily="34" charset="0"/>
              </a:rPr>
              <a:t>Difficulty</a:t>
            </a:r>
            <a:r>
              <a:rPr kumimoji="0" lang="en-US" sz="2000" b="0" i="0" u="none" strike="noStrike" kern="1200" cap="none" spc="0" normalizeH="0" noProof="0" dirty="0" smtClean="0">
                <a:ln>
                  <a:noFill/>
                </a:ln>
                <a:solidFill>
                  <a:srgbClr val="002060"/>
                </a:solidFill>
                <a:effectLst/>
                <a:uLnTx/>
                <a:uFillTx/>
                <a:latin typeface="Berlin Sans FB" pitchFamily="34" charset="0"/>
              </a:rPr>
              <a:t> in using verbal/ spoken language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000" baseline="0" dirty="0" smtClean="0">
                <a:solidFill>
                  <a:srgbClr val="002060"/>
                </a:solidFill>
                <a:latin typeface="Berlin Sans FB" pitchFamily="34" charset="0"/>
              </a:rPr>
              <a:t>Limited</a:t>
            </a:r>
            <a:r>
              <a:rPr lang="en-US" sz="2000" dirty="0" smtClean="0">
                <a:solidFill>
                  <a:srgbClr val="002060"/>
                </a:solidFill>
                <a:latin typeface="Berlin Sans FB" pitchFamily="34" charset="0"/>
              </a:rPr>
              <a:t> vocabulary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rgbClr val="002060"/>
                </a:solidFill>
                <a:effectLst/>
                <a:uLnTx/>
                <a:uFillTx/>
                <a:latin typeface="Berlin Sans FB" pitchFamily="34" charset="0"/>
              </a:rPr>
              <a:t>Difficulty</a:t>
            </a:r>
            <a:r>
              <a:rPr kumimoji="0" lang="en-US" sz="2000" b="0" i="0" u="none" strike="noStrike" kern="1200" cap="none" spc="0" normalizeH="0" noProof="0" dirty="0" smtClean="0">
                <a:ln>
                  <a:noFill/>
                </a:ln>
                <a:solidFill>
                  <a:srgbClr val="002060"/>
                </a:solidFill>
                <a:effectLst/>
                <a:uLnTx/>
                <a:uFillTx/>
                <a:latin typeface="Berlin Sans FB" pitchFamily="34" charset="0"/>
              </a:rPr>
              <a:t> in using even non-verbal communication</a:t>
            </a:r>
            <a:endParaRPr kumimoji="0" lang="en-IN" sz="2000" b="0" i="0" u="none" strike="noStrike" kern="1200" cap="none" spc="0" normalizeH="0" baseline="0" noProof="0" dirty="0">
              <a:ln>
                <a:noFill/>
              </a:ln>
              <a:solidFill>
                <a:srgbClr val="002060"/>
              </a:solidFill>
              <a:effectLst/>
              <a:uLnTx/>
              <a:uFillTx/>
              <a:latin typeface="Berlin Sans FB"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5698" y="1496462"/>
            <a:ext cx="2942857" cy="2209524"/>
          </a:xfrm>
          <a:prstGeom prst="rect">
            <a:avLst/>
          </a:prstGeom>
        </p:spPr>
      </p:pic>
    </p:spTree>
    <p:extLst>
      <p:ext uri="{BB962C8B-B14F-4D97-AF65-F5344CB8AC3E}">
        <p14:creationId xmlns:p14="http://schemas.microsoft.com/office/powerpoint/2010/main" val="401104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4: Deaf-Blindness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Definition, causes, classification, prevalence and characteristics of deaf-blindness </a:t>
            </a:r>
            <a:endParaRPr lang="en-IN" dirty="0" smtClean="0"/>
          </a:p>
          <a:p>
            <a:r>
              <a:rPr lang="en-US" dirty="0" smtClean="0"/>
              <a:t>Effects and implications of deaf-blindness on activities of daily living &amp; education </a:t>
            </a:r>
            <a:endParaRPr lang="en-IN" dirty="0" smtClean="0"/>
          </a:p>
          <a:p>
            <a:r>
              <a:rPr lang="en-US" dirty="0" smtClean="0"/>
              <a:t>Screening, assessment, identification &amp; interventional strategies of deaf-blindness </a:t>
            </a:r>
            <a:endParaRPr lang="en-IN" dirty="0" smtClean="0"/>
          </a:p>
          <a:p>
            <a:r>
              <a:rPr lang="en-US" dirty="0" smtClean="0"/>
              <a:t>Fostering early communication development: Methods, assistive devices and practices including AAC </a:t>
            </a:r>
            <a:endParaRPr lang="en-IN" dirty="0" smtClean="0"/>
          </a:p>
          <a:p>
            <a:r>
              <a:rPr lang="en-US" dirty="0" smtClean="0"/>
              <a:t>Addressing orientation, mobility and educational needs of students with deaf-blindness</a:t>
            </a:r>
            <a:endParaRPr lang="en-IN" dirty="0" smtClean="0"/>
          </a:p>
        </p:txBody>
      </p:sp>
    </p:spTree>
    <p:extLst>
      <p:ext uri="{BB962C8B-B14F-4D97-AF65-F5344CB8AC3E}">
        <p14:creationId xmlns:p14="http://schemas.microsoft.com/office/powerpoint/2010/main" val="463276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4806"/>
            <a:ext cx="8229600" cy="540000"/>
          </a:xfrm>
        </p:spPr>
        <p:txBody>
          <a:bodyPr>
            <a:normAutofit fontScale="90000"/>
          </a:bodyPr>
          <a:lstStyle/>
          <a:p>
            <a:r>
              <a:rPr lang="en-GB" dirty="0" smtClean="0"/>
              <a:t>Behavioural Characteristics</a:t>
            </a:r>
            <a:endParaRPr lang="en-GB" dirty="0"/>
          </a:p>
        </p:txBody>
      </p:sp>
      <p:sp>
        <p:nvSpPr>
          <p:cNvPr id="3" name="Content Placeholder 2"/>
          <p:cNvSpPr>
            <a:spLocks noGrp="1"/>
          </p:cNvSpPr>
          <p:nvPr>
            <p:ph idx="1"/>
          </p:nvPr>
        </p:nvSpPr>
        <p:spPr>
          <a:xfrm>
            <a:off x="457200" y="895350"/>
            <a:ext cx="8229600" cy="2376000"/>
          </a:xfrm>
        </p:spPr>
        <p:txBody>
          <a:bodyPr>
            <a:normAutofit fontScale="85000" lnSpcReduction="20000"/>
          </a:bodyPr>
          <a:lstStyle/>
          <a:p>
            <a:r>
              <a:rPr lang="en-GB" dirty="0" smtClean="0"/>
              <a:t>Low toleration, frustration &amp; aggression</a:t>
            </a:r>
          </a:p>
          <a:p>
            <a:r>
              <a:rPr lang="en-GB" dirty="0" smtClean="0"/>
              <a:t>Lack of age-appropriate (immature) behaviour</a:t>
            </a:r>
          </a:p>
          <a:p>
            <a:r>
              <a:rPr lang="en-GB" dirty="0" smtClean="0"/>
              <a:t>Problems in adjusting to change &amp; resistance to new stimuli</a:t>
            </a:r>
          </a:p>
          <a:p>
            <a:r>
              <a:rPr lang="en-GB" dirty="0" smtClean="0"/>
              <a:t>Self-stimulatory behaviours – body rocking, attraction to light, hyperactive movements, etc.</a:t>
            </a:r>
          </a:p>
          <a:p>
            <a:r>
              <a:rPr lang="en-GB" dirty="0" smtClean="0"/>
              <a:t>Socially inappropriate behaviours –feeling for &amp; smelling persons &amp; objects, inappropriate ways of expressing needs &amp; feelings</a:t>
            </a:r>
          </a:p>
          <a:p>
            <a:r>
              <a:rPr lang="en-GB" dirty="0" smtClean="0"/>
              <a:t>Inability to form trusting relationships</a:t>
            </a:r>
            <a:endParaRPr lang="en-GB"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3722" r="7280" b="17825"/>
          <a:stretch/>
        </p:blipFill>
        <p:spPr>
          <a:xfrm>
            <a:off x="2772000" y="3150150"/>
            <a:ext cx="3600000" cy="1993350"/>
          </a:xfrm>
          <a:prstGeom prst="dodecagon">
            <a:avLst/>
          </a:prstGeom>
        </p:spPr>
      </p:pic>
    </p:spTree>
    <p:extLst>
      <p:ext uri="{BB962C8B-B14F-4D97-AF65-F5344CB8AC3E}">
        <p14:creationId xmlns:p14="http://schemas.microsoft.com/office/powerpoint/2010/main" val="3175335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MANY?</a:t>
            </a:r>
            <a:endParaRPr lang="en-GB" dirty="0"/>
          </a:p>
        </p:txBody>
      </p:sp>
      <p:sp>
        <p:nvSpPr>
          <p:cNvPr id="3" name="Text Placeholder 2"/>
          <p:cNvSpPr>
            <a:spLocks noGrp="1"/>
          </p:cNvSpPr>
          <p:nvPr>
            <p:ph type="body" idx="1"/>
          </p:nvPr>
        </p:nvSpPr>
        <p:spPr/>
        <p:txBody>
          <a:bodyPr/>
          <a:lstStyle/>
          <a:p>
            <a:r>
              <a:rPr lang="en-GB" dirty="0" smtClean="0"/>
              <a:t>Prevalence of Deaf-Blindness</a:t>
            </a:r>
            <a:endParaRPr lang="en-GB" dirty="0"/>
          </a:p>
        </p:txBody>
      </p:sp>
    </p:spTree>
    <p:extLst>
      <p:ext uri="{BB962C8B-B14F-4D97-AF65-F5344CB8AC3E}">
        <p14:creationId xmlns:p14="http://schemas.microsoft.com/office/powerpoint/2010/main" val="409362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Occurrence</a:t>
            </a:r>
            <a:endParaRPr lang="en-IN" dirty="0"/>
          </a:p>
        </p:txBody>
      </p:sp>
      <p:sp>
        <p:nvSpPr>
          <p:cNvPr id="3" name="Content Placeholder 2"/>
          <p:cNvSpPr>
            <a:spLocks noGrp="1"/>
          </p:cNvSpPr>
          <p:nvPr>
            <p:ph idx="1"/>
          </p:nvPr>
        </p:nvSpPr>
        <p:spPr/>
        <p:txBody>
          <a:bodyPr>
            <a:normAutofit/>
          </a:bodyPr>
          <a:lstStyle/>
          <a:p>
            <a:r>
              <a:rPr lang="en-IN" dirty="0" smtClean="0"/>
              <a:t>In India exact numbers of persons affected with deaf-blindness are not readily available</a:t>
            </a:r>
          </a:p>
          <a:p>
            <a:r>
              <a:rPr lang="en-IN" dirty="0" smtClean="0"/>
              <a:t>Sample surveys conducted by governmental &amp; non-governmental agencies suggest –</a:t>
            </a:r>
          </a:p>
          <a:p>
            <a:pPr lvl="1"/>
            <a:r>
              <a:rPr lang="en-IN" dirty="0" smtClean="0"/>
              <a:t>Overall estimates of around 5,00,000 persons with deaf-blindness in the country, or</a:t>
            </a:r>
          </a:p>
          <a:p>
            <a:pPr lvl="1"/>
            <a:r>
              <a:rPr lang="en-IN" dirty="0" smtClean="0"/>
              <a:t>45 persons out of every </a:t>
            </a:r>
            <a:r>
              <a:rPr lang="en-IN" dirty="0"/>
              <a:t>1,00,000 </a:t>
            </a:r>
            <a:r>
              <a:rPr lang="en-IN" dirty="0" smtClean="0"/>
              <a:t>population having coexisting difficulty in hearing &amp; seeing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Enhance Your Knowledge…</a:t>
            </a:r>
            <a:endParaRPr lang="en-GB" dirty="0"/>
          </a:p>
        </p:txBody>
      </p:sp>
      <p:sp>
        <p:nvSpPr>
          <p:cNvPr id="3" name="Content Placeholder 2"/>
          <p:cNvSpPr>
            <a:spLocks noGrp="1"/>
          </p:cNvSpPr>
          <p:nvPr>
            <p:ph idx="1"/>
          </p:nvPr>
        </p:nvSpPr>
        <p:spPr/>
        <p:txBody>
          <a:bodyPr/>
          <a:lstStyle/>
          <a:p>
            <a:pPr lvl="0"/>
            <a:r>
              <a:rPr lang="en-GB" dirty="0" smtClean="0"/>
              <a:t>Try to go through the </a:t>
            </a:r>
            <a:r>
              <a:rPr lang="en-GB" dirty="0"/>
              <a:t>status report </a:t>
            </a:r>
            <a:r>
              <a:rPr lang="en-GB" dirty="0" smtClean="0"/>
              <a:t>on deaf-blindness published </a:t>
            </a:r>
            <a:r>
              <a:rPr lang="en-GB" dirty="0"/>
              <a:t>by Rehabilitation Council of India (RCI) online </a:t>
            </a:r>
            <a:r>
              <a:rPr lang="en-GB" dirty="0" smtClean="0">
                <a:hlinkClick r:id="rId2"/>
              </a:rPr>
              <a:t>http</a:t>
            </a:r>
            <a:r>
              <a:rPr lang="en-GB" dirty="0">
                <a:hlinkClick r:id="rId2"/>
              </a:rPr>
              <a:t>://</a:t>
            </a:r>
            <a:r>
              <a:rPr lang="en-GB" dirty="0" smtClean="0">
                <a:hlinkClick r:id="rId2"/>
              </a:rPr>
              <a:t>www.rehabcouncil.nic.in/writereaddata/deafblind</a:t>
            </a:r>
            <a:r>
              <a:rPr lang="en-GB" dirty="0"/>
              <a:t> </a:t>
            </a:r>
            <a:endParaRPr lang="en-GB" dirty="0" smtClean="0"/>
          </a:p>
          <a:p>
            <a:pPr lvl="0"/>
            <a:r>
              <a:rPr lang="en-GB" dirty="0" smtClean="0"/>
              <a:t>It will help you gain </a:t>
            </a:r>
            <a:r>
              <a:rPr lang="en-GB" dirty="0"/>
              <a:t>a succinct understanding about </a:t>
            </a:r>
            <a:r>
              <a:rPr lang="en-GB" dirty="0" smtClean="0"/>
              <a:t>deaf-blindness, especially the rehabilitation efforts carried out in </a:t>
            </a:r>
            <a:r>
              <a:rPr lang="en-GB" dirty="0"/>
              <a:t>India</a:t>
            </a:r>
          </a:p>
          <a:p>
            <a:endParaRPr lang="en-GB" dirty="0"/>
          </a:p>
        </p:txBody>
      </p:sp>
      <p:grpSp>
        <p:nvGrpSpPr>
          <p:cNvPr id="4" name="Group 3"/>
          <p:cNvGrpSpPr/>
          <p:nvPr/>
        </p:nvGrpSpPr>
        <p:grpSpPr>
          <a:xfrm>
            <a:off x="2133600" y="3486150"/>
            <a:ext cx="4644000" cy="1549798"/>
            <a:chOff x="1720012" y="1674687"/>
            <a:chExt cx="5934075" cy="2245431"/>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1802" r="1299" b="12617"/>
            <a:stretch/>
          </p:blipFill>
          <p:spPr bwMode="auto">
            <a:xfrm>
              <a:off x="1735049" y="1674687"/>
              <a:ext cx="5904000" cy="208634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pic>
          <p:nvPicPr>
            <p:cNvPr id="1027" name="Picture 3"/>
            <p:cNvPicPr>
              <a:picLocks noChangeArrowheads="1"/>
            </p:cNvPicPr>
            <p:nvPr/>
          </p:nvPicPr>
          <p:blipFill rotWithShape="1">
            <a:blip r:embed="rId4">
              <a:extLst>
                <a:ext uri="{28A0092B-C50C-407E-A947-70E740481C1C}">
                  <a14:useLocalDpi xmlns:a14="http://schemas.microsoft.com/office/drawing/2010/main" val="0"/>
                </a:ext>
              </a:extLst>
            </a:blip>
            <a:srcRect t="8938" b="25055"/>
            <a:stretch/>
          </p:blipFill>
          <p:spPr bwMode="auto">
            <a:xfrm>
              <a:off x="1720012" y="2668309"/>
              <a:ext cx="5934075" cy="1251809"/>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grpSp>
      <p:pic>
        <p:nvPicPr>
          <p:cNvPr id="7" name="Picture 2" descr="C:\Users\User\Pictures\Clipart Pictures\AN00790_.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9200" y="438150"/>
            <a:ext cx="843379" cy="879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760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on…</a:t>
            </a:r>
            <a:endParaRPr lang="en-GB" dirty="0"/>
          </a:p>
        </p:txBody>
      </p:sp>
      <p:sp>
        <p:nvSpPr>
          <p:cNvPr id="3" name="Content Placeholder 2"/>
          <p:cNvSpPr>
            <a:spLocks noGrp="1"/>
          </p:cNvSpPr>
          <p:nvPr>
            <p:ph idx="1"/>
          </p:nvPr>
        </p:nvSpPr>
        <p:spPr/>
        <p:txBody>
          <a:bodyPr/>
          <a:lstStyle/>
          <a:p>
            <a:r>
              <a:rPr lang="en-GB" dirty="0" smtClean="0"/>
              <a:t>In </a:t>
            </a:r>
            <a:r>
              <a:rPr lang="en-GB" dirty="0"/>
              <a:t>the next </a:t>
            </a:r>
            <a:r>
              <a:rPr lang="en-GB" dirty="0" smtClean="0"/>
              <a:t>section, we shall discuss how presence of deaf-blindness affects development of a child…</a:t>
            </a:r>
            <a:endParaRPr lang="en-GB" dirty="0"/>
          </a:p>
        </p:txBody>
      </p:sp>
      <p:pic>
        <p:nvPicPr>
          <p:cNvPr id="1026" name="Picture 2" descr="C:\Users\User\Pictures\Clipart Pictures\AG00092_.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109140" y="2495550"/>
            <a:ext cx="925721" cy="90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8081" y="3280504"/>
            <a:ext cx="1747838"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499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4: Deaf-Blindness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Definition, causes, classification, prevalence and characteristics of deaf-blindness </a:t>
            </a:r>
            <a:endParaRPr lang="en-IN" dirty="0" smtClean="0"/>
          </a:p>
          <a:p>
            <a:r>
              <a:rPr lang="en-US" dirty="0" smtClean="0"/>
              <a:t>Effects and implications of deaf-blindness on activities of daily living &amp; education </a:t>
            </a:r>
            <a:endParaRPr lang="en-IN" dirty="0" smtClean="0"/>
          </a:p>
          <a:p>
            <a:r>
              <a:rPr lang="en-US" dirty="0" smtClean="0"/>
              <a:t>Screening, assessment, identification &amp; interventional strategies of deaf-blindness </a:t>
            </a:r>
            <a:endParaRPr lang="en-IN" dirty="0" smtClean="0"/>
          </a:p>
          <a:p>
            <a:r>
              <a:rPr lang="en-US" dirty="0" smtClean="0"/>
              <a:t>Fostering early communication development: Methods, assistive devices and practices including AAC </a:t>
            </a:r>
            <a:endParaRPr lang="en-IN" dirty="0" smtClean="0"/>
          </a:p>
          <a:p>
            <a:r>
              <a:rPr lang="en-US" dirty="0" smtClean="0"/>
              <a:t>Addressing orientation, mobility and educational needs of students with deaf-blindness</a:t>
            </a:r>
            <a:endParaRPr lang="en-IN" dirty="0" smtClean="0"/>
          </a:p>
        </p:txBody>
      </p:sp>
      <p:sp>
        <p:nvSpPr>
          <p:cNvPr id="5" name="Rounded Rectangle 4"/>
          <p:cNvSpPr/>
          <p:nvPr/>
        </p:nvSpPr>
        <p:spPr>
          <a:xfrm>
            <a:off x="685800" y="1352550"/>
            <a:ext cx="7848000" cy="6480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344288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a:t>
            </a:r>
            <a:endParaRPr lang="en-GB" dirty="0"/>
          </a:p>
        </p:txBody>
      </p:sp>
      <p:sp>
        <p:nvSpPr>
          <p:cNvPr id="3" name="Text Placeholder 2"/>
          <p:cNvSpPr>
            <a:spLocks noGrp="1"/>
          </p:cNvSpPr>
          <p:nvPr>
            <p:ph type="body" idx="1"/>
          </p:nvPr>
        </p:nvSpPr>
        <p:spPr/>
        <p:txBody>
          <a:bodyPr/>
          <a:lstStyle/>
          <a:p>
            <a:r>
              <a:rPr lang="en-GB" dirty="0" smtClean="0"/>
              <a:t>Definitions &amp; Descriptions of Deaf-Blindness</a:t>
            </a:r>
            <a:endParaRPr lang="en-GB" dirty="0"/>
          </a:p>
        </p:txBody>
      </p:sp>
    </p:spTree>
    <p:extLst>
      <p:ext uri="{BB962C8B-B14F-4D97-AF65-F5344CB8AC3E}">
        <p14:creationId xmlns:p14="http://schemas.microsoft.com/office/powerpoint/2010/main" val="1997199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Description of Deaf-Blindness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In India according to the Rehabilitation Council of India (RCI)– </a:t>
            </a:r>
          </a:p>
          <a:p>
            <a:pPr lvl="1"/>
            <a:r>
              <a:rPr lang="en-IN" dirty="0" smtClean="0"/>
              <a:t>Deaf-blindness </a:t>
            </a:r>
            <a:r>
              <a:rPr lang="en-IN" dirty="0"/>
              <a:t>is the combination of </a:t>
            </a:r>
            <a:r>
              <a:rPr lang="en-IN" dirty="0" smtClean="0"/>
              <a:t>significant auditory </a:t>
            </a:r>
            <a:r>
              <a:rPr lang="en-IN" dirty="0"/>
              <a:t>and visual impairments in a </a:t>
            </a:r>
            <a:r>
              <a:rPr lang="en-IN" dirty="0" smtClean="0"/>
              <a:t>person</a:t>
            </a:r>
            <a:endParaRPr lang="en-IN" dirty="0"/>
          </a:p>
          <a:p>
            <a:pPr lvl="1"/>
            <a:r>
              <a:rPr lang="en-IN" dirty="0"/>
              <a:t>These dual sensory losses </a:t>
            </a:r>
            <a:r>
              <a:rPr lang="en-IN" dirty="0" smtClean="0"/>
              <a:t>may vary </a:t>
            </a:r>
            <a:r>
              <a:rPr lang="en-IN" dirty="0"/>
              <a:t>in severity </a:t>
            </a:r>
            <a:r>
              <a:rPr lang="en-IN" dirty="0" smtClean="0"/>
              <a:t>from person </a:t>
            </a:r>
            <a:r>
              <a:rPr lang="en-IN" dirty="0"/>
              <a:t>to person and do not necessarily lead to </a:t>
            </a:r>
            <a:r>
              <a:rPr lang="en-IN" dirty="0" smtClean="0"/>
              <a:t>total deafness </a:t>
            </a:r>
            <a:r>
              <a:rPr lang="en-IN" dirty="0"/>
              <a:t>and/or total </a:t>
            </a:r>
            <a:r>
              <a:rPr lang="en-IN" dirty="0" smtClean="0"/>
              <a:t>blindness</a:t>
            </a:r>
          </a:p>
          <a:p>
            <a:pPr lvl="1"/>
            <a:r>
              <a:rPr lang="en-IN" dirty="0" smtClean="0"/>
              <a:t>The </a:t>
            </a:r>
            <a:r>
              <a:rPr lang="en-IN" dirty="0"/>
              <a:t>person </a:t>
            </a:r>
            <a:r>
              <a:rPr lang="en-IN" dirty="0" smtClean="0"/>
              <a:t>may </a:t>
            </a:r>
            <a:r>
              <a:rPr lang="en-IN" dirty="0"/>
              <a:t>retain some </a:t>
            </a:r>
            <a:r>
              <a:rPr lang="en-IN" dirty="0" smtClean="0"/>
              <a:t>useful vision </a:t>
            </a:r>
            <a:r>
              <a:rPr lang="en-IN" dirty="0"/>
              <a:t>and </a:t>
            </a:r>
            <a:r>
              <a:rPr lang="en-IN" dirty="0" smtClean="0"/>
              <a:t>hearing</a:t>
            </a:r>
          </a:p>
          <a:p>
            <a:pPr lvl="1"/>
            <a:r>
              <a:rPr lang="en-IN" dirty="0" smtClean="0"/>
              <a:t>However</a:t>
            </a:r>
            <a:r>
              <a:rPr lang="en-IN" dirty="0"/>
              <a:t>, </a:t>
            </a:r>
            <a:r>
              <a:rPr lang="en-IN" dirty="0" smtClean="0"/>
              <a:t>the combined impairments in children may cause serious developmental </a:t>
            </a:r>
            <a:r>
              <a:rPr lang="en-IN" dirty="0"/>
              <a:t>delays </a:t>
            </a:r>
            <a:r>
              <a:rPr lang="en-IN" dirty="0" smtClean="0"/>
              <a:t>affecting –</a:t>
            </a:r>
          </a:p>
          <a:p>
            <a:pPr lvl="2"/>
            <a:r>
              <a:rPr lang="en-GB" dirty="0" smtClean="0"/>
              <a:t>not only ability to see &amp; hear, but also</a:t>
            </a:r>
          </a:p>
          <a:p>
            <a:pPr lvl="2"/>
            <a:r>
              <a:rPr lang="en-GB" dirty="0" smtClean="0"/>
              <a:t>cognitive development</a:t>
            </a:r>
          </a:p>
          <a:p>
            <a:pPr lvl="2"/>
            <a:r>
              <a:rPr lang="en-GB" dirty="0" smtClean="0"/>
              <a:t>social development</a:t>
            </a:r>
          </a:p>
          <a:p>
            <a:pPr lvl="2"/>
            <a:r>
              <a:rPr lang="en-IN" dirty="0" smtClean="0"/>
              <a:t>acquisition </a:t>
            </a:r>
            <a:r>
              <a:rPr lang="en-IN" dirty="0"/>
              <a:t>of communication </a:t>
            </a:r>
            <a:r>
              <a:rPr lang="en-IN" dirty="0" smtClean="0"/>
              <a:t>&amp; </a:t>
            </a:r>
            <a:r>
              <a:rPr lang="en-IN" dirty="0"/>
              <a:t>language </a:t>
            </a:r>
            <a:r>
              <a:rPr lang="en-IN" dirty="0" smtClean="0"/>
              <a:t>skills</a:t>
            </a:r>
            <a:endParaRPr lang="en-IN" dirty="0"/>
          </a:p>
          <a:p>
            <a:pPr lvl="2"/>
            <a:r>
              <a:rPr lang="en-GB" dirty="0"/>
              <a:t>orientation </a:t>
            </a:r>
            <a:r>
              <a:rPr lang="en-GB" dirty="0" smtClean="0"/>
              <a:t>&amp; mobility</a:t>
            </a:r>
            <a:endParaRPr lang="en-GB" dirty="0"/>
          </a:p>
        </p:txBody>
      </p:sp>
    </p:spTree>
    <p:extLst>
      <p:ext uri="{BB962C8B-B14F-4D97-AF65-F5344CB8AC3E}">
        <p14:creationId xmlns:p14="http://schemas.microsoft.com/office/powerpoint/2010/main" val="983020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Deaf-Blindness</a:t>
            </a:r>
            <a:endParaRPr lang="en-GB" dirty="0"/>
          </a:p>
        </p:txBody>
      </p:sp>
      <p:sp>
        <p:nvSpPr>
          <p:cNvPr id="3" name="Content Placeholder 2"/>
          <p:cNvSpPr>
            <a:spLocks noGrp="1"/>
          </p:cNvSpPr>
          <p:nvPr>
            <p:ph idx="1"/>
          </p:nvPr>
        </p:nvSpPr>
        <p:spPr/>
        <p:txBody>
          <a:bodyPr>
            <a:normAutofit/>
          </a:bodyPr>
          <a:lstStyle/>
          <a:p>
            <a:r>
              <a:rPr lang="en-GB" dirty="0" smtClean="0"/>
              <a:t>However, in developed countries deaf-blindness is described in terms of specific implications such as –</a:t>
            </a:r>
          </a:p>
          <a:p>
            <a:pPr lvl="1"/>
            <a:r>
              <a:rPr lang="en-US" dirty="0"/>
              <a:t>Presence of both auditory &amp; visual impairments</a:t>
            </a:r>
          </a:p>
          <a:p>
            <a:pPr lvl="1"/>
            <a:r>
              <a:rPr lang="en-US" dirty="0"/>
              <a:t>Combination of which causes severe communicational, developmental &amp; educational problems </a:t>
            </a:r>
          </a:p>
          <a:p>
            <a:pPr lvl="1"/>
            <a:r>
              <a:rPr lang="en-US" dirty="0"/>
              <a:t>So that it cannot be accommodated solely in </a:t>
            </a:r>
            <a:r>
              <a:rPr lang="en-US" dirty="0" err="1"/>
              <a:t>programmes</a:t>
            </a:r>
            <a:r>
              <a:rPr lang="en-US" dirty="0"/>
              <a:t> for hearing or visual impairments</a:t>
            </a:r>
            <a:endParaRPr lang="en-IN" dirty="0"/>
          </a:p>
          <a:p>
            <a:pPr marL="914400" lvl="2" indent="0" algn="r">
              <a:buNone/>
            </a:pPr>
            <a:r>
              <a:rPr lang="en-US" dirty="0" smtClean="0"/>
              <a:t>(US </a:t>
            </a:r>
            <a:r>
              <a:rPr lang="en-US" dirty="0"/>
              <a:t>Office of Education, </a:t>
            </a:r>
            <a:r>
              <a:rPr lang="en-US" dirty="0" smtClean="0"/>
              <a:t>1977)</a:t>
            </a:r>
            <a:r>
              <a:rPr lang="en-GB" dirty="0" smtClean="0"/>
              <a:t> </a:t>
            </a:r>
            <a:endParaRPr lang="en-GB" dirty="0"/>
          </a:p>
        </p:txBody>
      </p:sp>
    </p:spTree>
    <p:extLst>
      <p:ext uri="{BB962C8B-B14F-4D97-AF65-F5344CB8AC3E}">
        <p14:creationId xmlns:p14="http://schemas.microsoft.com/office/powerpoint/2010/main" val="389586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000" y="354806"/>
            <a:ext cx="8820000" cy="857250"/>
          </a:xfrm>
        </p:spPr>
        <p:txBody>
          <a:bodyPr>
            <a:noAutofit/>
          </a:bodyPr>
          <a:lstStyle/>
          <a:p>
            <a:r>
              <a:rPr lang="en-GB" sz="3600" dirty="0"/>
              <a:t>Educational </a:t>
            </a:r>
            <a:r>
              <a:rPr lang="en-GB" sz="3600" dirty="0" smtClean="0"/>
              <a:t>Perspective of Deaf-Blindness</a:t>
            </a:r>
            <a:endParaRPr lang="en-GB" sz="3600" dirty="0"/>
          </a:p>
        </p:txBody>
      </p:sp>
      <p:sp>
        <p:nvSpPr>
          <p:cNvPr id="3" name="Content Placeholder 2"/>
          <p:cNvSpPr>
            <a:spLocks noGrp="1"/>
          </p:cNvSpPr>
          <p:nvPr>
            <p:ph idx="1"/>
          </p:nvPr>
        </p:nvSpPr>
        <p:spPr>
          <a:xfrm>
            <a:off x="457200" y="1224000"/>
            <a:ext cx="8229600" cy="3780000"/>
          </a:xfrm>
        </p:spPr>
        <p:txBody>
          <a:bodyPr>
            <a:normAutofit fontScale="77500" lnSpcReduction="20000"/>
          </a:bodyPr>
          <a:lstStyle/>
          <a:p>
            <a:r>
              <a:rPr lang="en-GB" dirty="0" smtClean="0"/>
              <a:t>Individuals with Disabilities Education Act (2004) in the USA describes a learner with deaf-blindness as one who has both – </a:t>
            </a:r>
          </a:p>
          <a:p>
            <a:pPr lvl="1"/>
            <a:r>
              <a:rPr lang="en-GB" dirty="0" smtClean="0"/>
              <a:t>Visual impairment</a:t>
            </a:r>
          </a:p>
          <a:p>
            <a:pPr lvl="2"/>
            <a:r>
              <a:rPr lang="en-GB" dirty="0" smtClean="0"/>
              <a:t>Central visual acuity of 20/200 or less in better eye with correction, or</a:t>
            </a:r>
          </a:p>
          <a:p>
            <a:pPr lvl="2"/>
            <a:r>
              <a:rPr lang="en-GB" dirty="0" smtClean="0"/>
              <a:t>Field defect of angular distance less than 20</a:t>
            </a:r>
            <a:r>
              <a:rPr lang="en-GB" baseline="30000" dirty="0" smtClean="0"/>
              <a:t>o</a:t>
            </a:r>
            <a:endParaRPr lang="en-GB" dirty="0" smtClean="0"/>
          </a:p>
          <a:p>
            <a:pPr lvl="1"/>
            <a:r>
              <a:rPr lang="en-GB" dirty="0" smtClean="0"/>
              <a:t>Hearing impairment </a:t>
            </a:r>
          </a:p>
          <a:p>
            <a:pPr lvl="2"/>
            <a:r>
              <a:rPr lang="en-GB" dirty="0" smtClean="0"/>
              <a:t>Severe impairment that speech could not be understood </a:t>
            </a:r>
          </a:p>
          <a:p>
            <a:pPr lvl="2"/>
            <a:r>
              <a:rPr lang="en-GB" dirty="0"/>
              <a:t>E</a:t>
            </a:r>
            <a:r>
              <a:rPr lang="en-GB" dirty="0" smtClean="0"/>
              <a:t>ven with maximum amplification</a:t>
            </a:r>
          </a:p>
          <a:p>
            <a:pPr lvl="1"/>
            <a:r>
              <a:rPr lang="en-GB" dirty="0" smtClean="0"/>
              <a:t>For whom the combination of the above conditions leads to severe difficulty in attaining – </a:t>
            </a:r>
          </a:p>
          <a:p>
            <a:pPr lvl="2"/>
            <a:r>
              <a:rPr lang="en-GB" dirty="0" smtClean="0"/>
              <a:t>Independent living</a:t>
            </a:r>
          </a:p>
          <a:p>
            <a:pPr lvl="2"/>
            <a:r>
              <a:rPr lang="en-GB" dirty="0" smtClean="0"/>
              <a:t>Psychosocial adjustment </a:t>
            </a:r>
            <a:endParaRPr lang="en-GB" dirty="0"/>
          </a:p>
          <a:p>
            <a:pPr lvl="2"/>
            <a:r>
              <a:rPr lang="en-GB" dirty="0" smtClean="0"/>
              <a:t>Education &amp; vocation </a:t>
            </a:r>
          </a:p>
        </p:txBody>
      </p:sp>
    </p:spTree>
    <p:extLst>
      <p:ext uri="{BB962C8B-B14F-4D97-AF65-F5344CB8AC3E}">
        <p14:creationId xmlns:p14="http://schemas.microsoft.com/office/powerpoint/2010/main" val="3428269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Whatsoever?</a:t>
            </a:r>
            <a:endParaRPr lang="en-GB" dirty="0"/>
          </a:p>
        </p:txBody>
      </p:sp>
      <p:sp>
        <p:nvSpPr>
          <p:cNvPr id="3" name="Text Placeholder 2"/>
          <p:cNvSpPr>
            <a:spLocks noGrp="1"/>
          </p:cNvSpPr>
          <p:nvPr>
            <p:ph type="body" idx="1"/>
          </p:nvPr>
        </p:nvSpPr>
        <p:spPr/>
        <p:txBody>
          <a:bodyPr/>
          <a:lstStyle/>
          <a:p>
            <a:r>
              <a:rPr lang="en-GB" dirty="0" smtClean="0"/>
              <a:t>Classifications of Deaf-Blindness</a:t>
            </a:r>
            <a:endParaRPr lang="en-GB" dirty="0"/>
          </a:p>
        </p:txBody>
      </p:sp>
    </p:spTree>
    <p:extLst>
      <p:ext uri="{BB962C8B-B14F-4D97-AF65-F5344CB8AC3E}">
        <p14:creationId xmlns:p14="http://schemas.microsoft.com/office/powerpoint/2010/main" val="2873163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Classification of Deaf-Blindness…</a:t>
            </a:r>
            <a:endParaRPr lang="en-IN" dirty="0"/>
          </a:p>
        </p:txBody>
      </p:sp>
      <p:sp>
        <p:nvSpPr>
          <p:cNvPr id="3" name="Content Placeholder 2"/>
          <p:cNvSpPr>
            <a:spLocks noGrp="1"/>
          </p:cNvSpPr>
          <p:nvPr>
            <p:ph idx="1"/>
          </p:nvPr>
        </p:nvSpPr>
        <p:spPr>
          <a:xfrm>
            <a:off x="304800" y="1352550"/>
            <a:ext cx="3733800" cy="3394472"/>
          </a:xfrm>
        </p:spPr>
        <p:txBody>
          <a:bodyPr>
            <a:normAutofit/>
          </a:bodyPr>
          <a:lstStyle/>
          <a:p>
            <a:r>
              <a:rPr lang="en-IN" dirty="0" smtClean="0"/>
              <a:t>Like any other disability, deaf-blindness is also classified based on its SEVERITY</a:t>
            </a:r>
            <a:r>
              <a:rPr lang="en-IN" dirty="0"/>
              <a:t> </a:t>
            </a:r>
            <a:r>
              <a:rPr lang="en-IN" dirty="0" smtClean="0"/>
              <a:t>&amp; residual functional ability </a:t>
            </a:r>
            <a:r>
              <a:rPr lang="en-IN" dirty="0" smtClean="0">
                <a:sym typeface="Wingdings" pitchFamily="2" charset="2"/>
              </a:rPr>
              <a:t></a:t>
            </a:r>
            <a:endParaRPr lang="en-IN" dirty="0" smtClean="0"/>
          </a:p>
        </p:txBody>
      </p:sp>
      <p:graphicFrame>
        <p:nvGraphicFramePr>
          <p:cNvPr id="4" name="Content Placeholder 3"/>
          <p:cNvGraphicFramePr>
            <a:graphicFrameLocks/>
          </p:cNvGraphicFramePr>
          <p:nvPr>
            <p:extLst>
              <p:ext uri="{D42A27DB-BD31-4B8C-83A1-F6EECF244321}">
                <p14:modId xmlns:p14="http://schemas.microsoft.com/office/powerpoint/2010/main" val="2659622913"/>
              </p:ext>
            </p:extLst>
          </p:nvPr>
        </p:nvGraphicFramePr>
        <p:xfrm>
          <a:off x="3505200" y="1276350"/>
          <a:ext cx="56388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234852"/>
      </p:ext>
    </p:extLst>
  </p:cSld>
  <p:clrMapOvr>
    <a:masterClrMapping/>
  </p:clrMapOvr>
</p:sld>
</file>

<file path=ppt/theme/theme1.xml><?xml version="1.0" encoding="utf-8"?>
<a:theme xmlns:a="http://schemas.openxmlformats.org/drawingml/2006/main" name="DB V- O&amp;M &amp; Edn [4] 31.1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rlin Sans 1">
      <a:majorFont>
        <a:latin typeface="Berlin Sans FB Demi"/>
        <a:ea typeface=""/>
        <a:cs typeface=""/>
      </a:majorFont>
      <a:minorFont>
        <a:latin typeface="Berlin Sans FB"/>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DB V- O&amp;M &amp; Edn [4] 31.10.16</Template>
  <TotalTime>1073</TotalTime>
  <Words>919</Words>
  <Application>Microsoft Office PowerPoint</Application>
  <PresentationFormat>On-screen Show (16:9)</PresentationFormat>
  <Paragraphs>122</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DB V- O&amp;M &amp; Edn [4] 31.10.16</vt:lpstr>
      <vt:lpstr>Introduction to Locomotor &amp; Multiple Disabilities</vt:lpstr>
      <vt:lpstr>Unit 4: Deaf-Blindness</vt:lpstr>
      <vt:lpstr>Unit 4: Deaf-Blindness</vt:lpstr>
      <vt:lpstr>WHAT?</vt:lpstr>
      <vt:lpstr>Description of Deaf-Blindness</vt:lpstr>
      <vt:lpstr>Definition of Deaf-Blindness</vt:lpstr>
      <vt:lpstr>Educational Perspective of Deaf-Blindness</vt:lpstr>
      <vt:lpstr>Whatsoever?</vt:lpstr>
      <vt:lpstr>Classification of Deaf-Blindness…</vt:lpstr>
      <vt:lpstr>…Classification of Deaf-Blindness</vt:lpstr>
      <vt:lpstr>WHY?</vt:lpstr>
      <vt:lpstr>Causes of Deaf-Blindness…</vt:lpstr>
      <vt:lpstr>…Geriatric Origins</vt:lpstr>
      <vt:lpstr>…Severe Disabilities &amp; Syndromes</vt:lpstr>
      <vt:lpstr>…Infections &amp; Injuries </vt:lpstr>
      <vt:lpstr>HOW?</vt:lpstr>
      <vt:lpstr>Characteristics of Deaf-Blindness</vt:lpstr>
      <vt:lpstr>Physical Characteristics</vt:lpstr>
      <vt:lpstr>Psychological Characteristics</vt:lpstr>
      <vt:lpstr>Behavioural Characteristics</vt:lpstr>
      <vt:lpstr>HOW MANY?</vt:lpstr>
      <vt:lpstr>Occurrence</vt:lpstr>
      <vt:lpstr>Enhance Your Knowledge…</vt:lpstr>
      <vt:lpstr>Further 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SEA-U</dc:creator>
  <cp:lastModifiedBy>User</cp:lastModifiedBy>
  <cp:revision>78</cp:revision>
  <dcterms:created xsi:type="dcterms:W3CDTF">2006-08-16T00:00:00Z</dcterms:created>
  <dcterms:modified xsi:type="dcterms:W3CDTF">2019-10-12T13:39:46Z</dcterms:modified>
</cp:coreProperties>
</file>